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1" r:id="rId5"/>
    <p:sldId id="1511" r:id="rId6"/>
    <p:sldId id="1509" r:id="rId7"/>
    <p:sldId id="1507" r:id="rId8"/>
    <p:sldId id="1510" r:id="rId9"/>
    <p:sldId id="1495" r:id="rId10"/>
    <p:sldId id="1501" r:id="rId11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7D7D"/>
    <a:srgbClr val="F3F3F3"/>
    <a:srgbClr val="FF0066"/>
    <a:srgbClr val="66FF33"/>
    <a:srgbClr val="FFFFFF"/>
    <a:srgbClr val="9B989E"/>
    <a:srgbClr val="DCDCDC"/>
    <a:srgbClr val="99FF33"/>
    <a:srgbClr val="E6E6E6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39" autoAdjust="0"/>
    <p:restoredTop sz="95716" autoAdjust="0"/>
  </p:normalViewPr>
  <p:slideViewPr>
    <p:cSldViewPr snapToGrid="0">
      <p:cViewPr varScale="1">
        <p:scale>
          <a:sx n="162" d="100"/>
          <a:sy n="162" d="100"/>
        </p:scale>
        <p:origin x="51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4512" y="6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1D330F-814F-4252-AE0E-F58DF478BC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9E8EDD-2D6E-4088-A616-D09E2C39FF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769BD-6B0D-46F1-9E9B-7E3BA769A178}" type="datetimeFigureOut">
              <a:rPr lang="en-US" smtClean="0"/>
              <a:t>4/1/21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3899A-1216-4CE3-BD69-0F2B7BE648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82AE3-7232-49EE-8BB5-020A114B47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8F62A-0BD9-4608-91F0-E95C6B42C42C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22">
            <a:extLst>
              <a:ext uri="{FF2B5EF4-FFF2-40B4-BE49-F238E27FC236}">
                <a16:creationId xmlns:a16="http://schemas.microsoft.com/office/drawing/2014/main" id="{ADBC6569-CD7B-4799-999F-822BE9B627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84006" y="8793419"/>
            <a:ext cx="382062" cy="382060"/>
            <a:chOff x="5266" y="0"/>
            <a:chExt cx="733" cy="733"/>
          </a:xfrm>
        </p:grpSpPr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05C4AD47-8979-4D4E-B019-E9141684DE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1B537A17-0B50-4D04-9A58-78C9C6129D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1D167BB4-8592-4D19-83FF-059F73A180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21C9B339-461D-4755-A7E0-810F56D48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7">
              <a:extLst>
                <a:ext uri="{FF2B5EF4-FFF2-40B4-BE49-F238E27FC236}">
                  <a16:creationId xmlns:a16="http://schemas.microsoft.com/office/drawing/2014/main" id="{60E4DE37-47AC-42A6-B445-2438B6BEDF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38506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7CBEE-1EBC-411D-9916-BDFC70C90AFF}" type="datetimeFigureOut">
              <a:rPr lang="en-US" smtClean="0"/>
              <a:t>4/1/21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636588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3927476"/>
            <a:ext cx="5559425" cy="46720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DBAA2-1EED-4FC8-A856-5AEA357CCC8F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22">
            <a:extLst>
              <a:ext uri="{FF2B5EF4-FFF2-40B4-BE49-F238E27FC236}">
                <a16:creationId xmlns:a16="http://schemas.microsoft.com/office/drawing/2014/main" id="{BD4A3505-BB07-4D80-AF7B-B4432DDA8A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84006" y="8793419"/>
            <a:ext cx="382062" cy="382060"/>
            <a:chOff x="5266" y="0"/>
            <a:chExt cx="733" cy="733"/>
          </a:xfrm>
        </p:grpSpPr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08B77EA6-A703-4758-ACD2-5E9AD6F76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3B8676C5-6C3E-49E0-81F2-637763174A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E51B303-8FF1-455A-A06F-5DFCF06EE3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5E0386EF-9082-4365-B5DA-120CB03869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050F9FC-0A63-439B-A197-B596AA94BC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69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85000"/>
      </a:lnSpc>
      <a:spcBef>
        <a:spcPts val="600"/>
      </a:spcBef>
      <a:defRPr sz="1200" kern="1200">
        <a:solidFill>
          <a:schemeClr val="tx1"/>
        </a:solidFill>
        <a:latin typeface="+mj-lt"/>
        <a:ea typeface="+mn-ea"/>
        <a:cs typeface="+mn-cs"/>
      </a:defRPr>
    </a:lvl1pPr>
    <a:lvl2pPr marL="284163" indent="-171450" algn="l" defTabSz="914400" rtl="0" eaLnBrk="1" latinLnBrk="0" hangingPunct="1">
      <a:spcBef>
        <a:spcPts val="200"/>
      </a:spcBef>
      <a:spcAft>
        <a:spcPts val="200"/>
      </a:spcAft>
      <a:buFont typeface="Arial" panose="020B0604020202020204" pitchFamily="34" charset="0"/>
      <a:buChar char="•"/>
      <a:tabLst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0375" indent="-176213" algn="l" defTabSz="914400" rtl="0" eaLnBrk="1" latinLnBrk="0" hangingPunct="1">
      <a:spcBef>
        <a:spcPts val="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30238" indent="-169863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0168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97313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14458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31603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485900" indent="-169863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scaling group</a:t>
            </a:r>
          </a:p>
          <a:p>
            <a:r>
              <a:rPr lang="en-US" dirty="0"/>
              <a:t>Azure scaling group (Tewfik)</a:t>
            </a:r>
          </a:p>
          <a:p>
            <a:r>
              <a:rPr lang="en-US" dirty="0"/>
              <a:t>Query </a:t>
            </a:r>
            <a:r>
              <a:rPr lang="en-US" dirty="0" err="1"/>
              <a:t>KubeDNS</a:t>
            </a:r>
            <a:r>
              <a:rPr lang="en-US" dirty="0"/>
              <a:t> in K8S</a:t>
            </a:r>
          </a:p>
          <a:p>
            <a:r>
              <a:rPr lang="en-US" dirty="0"/>
              <a:t>K8S Ingress Container</a:t>
            </a:r>
          </a:p>
          <a:p>
            <a:endParaRPr lang="en-US" dirty="0"/>
          </a:p>
          <a:p>
            <a:r>
              <a:rPr lang="en-US" dirty="0" err="1"/>
              <a:t>Controler</a:t>
            </a:r>
            <a:r>
              <a:rPr lang="en-US" dirty="0"/>
              <a:t> to push Declarative or API call to AWAF for API update/changes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DBAA2-1EED-4FC8-A856-5AEA357CCC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68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scaling group</a:t>
            </a:r>
          </a:p>
          <a:p>
            <a:r>
              <a:rPr lang="en-US" dirty="0"/>
              <a:t>Azure scaling group (Tewfik)</a:t>
            </a:r>
          </a:p>
          <a:p>
            <a:r>
              <a:rPr lang="en-US" dirty="0"/>
              <a:t>Query </a:t>
            </a:r>
            <a:r>
              <a:rPr lang="en-US" dirty="0" err="1"/>
              <a:t>KubeDNS</a:t>
            </a:r>
            <a:r>
              <a:rPr lang="en-US" dirty="0"/>
              <a:t> in K8S</a:t>
            </a:r>
          </a:p>
          <a:p>
            <a:r>
              <a:rPr lang="en-US" dirty="0"/>
              <a:t>K8S Ingress Container</a:t>
            </a:r>
          </a:p>
          <a:p>
            <a:endParaRPr lang="en-US" dirty="0"/>
          </a:p>
          <a:p>
            <a:r>
              <a:rPr lang="en-US" dirty="0" err="1"/>
              <a:t>Controler</a:t>
            </a:r>
            <a:r>
              <a:rPr lang="en-US" dirty="0"/>
              <a:t> to push Declarative or API call to AWAF for API update/changes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DBAA2-1EED-4FC8-A856-5AEA357CCC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59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scaling group</a:t>
            </a:r>
          </a:p>
          <a:p>
            <a:r>
              <a:rPr lang="en-US" dirty="0"/>
              <a:t>Azure scaling group (Tewfik)</a:t>
            </a:r>
          </a:p>
          <a:p>
            <a:r>
              <a:rPr lang="en-US" dirty="0"/>
              <a:t>Query </a:t>
            </a:r>
            <a:r>
              <a:rPr lang="en-US" dirty="0" err="1"/>
              <a:t>KubeDNS</a:t>
            </a:r>
            <a:r>
              <a:rPr lang="en-US" dirty="0"/>
              <a:t> in K8S</a:t>
            </a:r>
          </a:p>
          <a:p>
            <a:r>
              <a:rPr lang="en-US" dirty="0"/>
              <a:t>K8S Ingress Container</a:t>
            </a:r>
          </a:p>
          <a:p>
            <a:endParaRPr lang="en-US" dirty="0"/>
          </a:p>
          <a:p>
            <a:r>
              <a:rPr lang="en-US" dirty="0" err="1"/>
              <a:t>Controler</a:t>
            </a:r>
            <a:r>
              <a:rPr lang="en-US" dirty="0"/>
              <a:t> to push Declarative or API call to AWAF for API update/changes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DBAA2-1EED-4FC8-A856-5AEA357CCC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57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scaling group</a:t>
            </a:r>
          </a:p>
          <a:p>
            <a:r>
              <a:rPr lang="en-US" dirty="0"/>
              <a:t>Azure scaling group (Tewfik)</a:t>
            </a:r>
          </a:p>
          <a:p>
            <a:r>
              <a:rPr lang="en-US" dirty="0"/>
              <a:t>Query </a:t>
            </a:r>
            <a:r>
              <a:rPr lang="en-US" dirty="0" err="1"/>
              <a:t>KubeDNS</a:t>
            </a:r>
            <a:r>
              <a:rPr lang="en-US" dirty="0"/>
              <a:t> in K8S</a:t>
            </a:r>
          </a:p>
          <a:p>
            <a:r>
              <a:rPr lang="en-US" dirty="0"/>
              <a:t>K8S Ingress Container</a:t>
            </a:r>
          </a:p>
          <a:p>
            <a:endParaRPr lang="en-US" dirty="0"/>
          </a:p>
          <a:p>
            <a:r>
              <a:rPr lang="en-US" dirty="0" err="1"/>
              <a:t>Controler</a:t>
            </a:r>
            <a:r>
              <a:rPr lang="en-US" dirty="0"/>
              <a:t> to push Declarative or API call to AWAF for API update/changes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DBAA2-1EED-4FC8-A856-5AEA357CCC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31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1BCA43D-E454-42D8-9F7E-62917ADA1E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3067050"/>
            <a:ext cx="12192000" cy="37909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0396E6-8E5E-400C-BC91-808CCAF593F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694548" y="685799"/>
            <a:ext cx="8019684" cy="2569463"/>
          </a:xfrm>
        </p:spPr>
        <p:txBody>
          <a:bodyPr anchor="b"/>
          <a:lstStyle>
            <a:lvl1pPr algn="l">
              <a:defRPr sz="66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FAFE26-8966-48B9-8A1B-89462664F5CF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730250" y="3337561"/>
            <a:ext cx="7989486" cy="283464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  <a:defRPr sz="2400" b="1" cap="all" spc="50" baseline="0">
                <a:solidFill>
                  <a:schemeClr val="bg2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2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 cap="none" baseline="0"/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800" b="0" cap="none" baseline="0">
                <a:latin typeface="+mj-lt"/>
              </a:defRPr>
            </a:lvl3pPr>
            <a:lvl4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4pPr>
            <a:lvl5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5pPr>
            <a:lvl6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6pPr>
            <a:lvl7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7pPr>
            <a:lvl8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8pPr>
            <a:lvl9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876F7C-2569-4D42-82DB-D658C78C08A7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F822DE-3288-4B5F-B10D-34A39C37DE20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Group 22">
            <a:extLst>
              <a:ext uri="{FF2B5EF4-FFF2-40B4-BE49-F238E27FC236}">
                <a16:creationId xmlns:a16="http://schemas.microsoft.com/office/drawing/2014/main" id="{41035A42-3897-4FEC-A6CF-AA5CEEE1827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658385" y="685800"/>
            <a:ext cx="850392" cy="850392"/>
            <a:chOff x="5266" y="0"/>
            <a:chExt cx="733" cy="733"/>
          </a:xfrm>
        </p:grpSpPr>
        <p:sp>
          <p:nvSpPr>
            <p:cNvPr id="53" name="Freeform 23">
              <a:extLst>
                <a:ext uri="{FF2B5EF4-FFF2-40B4-BE49-F238E27FC236}">
                  <a16:creationId xmlns:a16="http://schemas.microsoft.com/office/drawing/2014/main" id="{35FC5CE5-D177-452B-B501-171F7F7B28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24">
              <a:extLst>
                <a:ext uri="{FF2B5EF4-FFF2-40B4-BE49-F238E27FC236}">
                  <a16:creationId xmlns:a16="http://schemas.microsoft.com/office/drawing/2014/main" id="{9512F381-C9E2-42DB-9804-E2A3110E4A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5">
              <a:extLst>
                <a:ext uri="{FF2B5EF4-FFF2-40B4-BE49-F238E27FC236}">
                  <a16:creationId xmlns:a16="http://schemas.microsoft.com/office/drawing/2014/main" id="{67DAC3FF-4F2A-47A0-92C4-57EBF749DD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BE93662C-DB9C-4667-9AD5-11F75E4280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7">
              <a:extLst>
                <a:ext uri="{FF2B5EF4-FFF2-40B4-BE49-F238E27FC236}">
                  <a16:creationId xmlns:a16="http://schemas.microsoft.com/office/drawing/2014/main" id="{0740FC59-4F4D-41D4-B66D-D51D2238A6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" name="Footer Placeholder 5">
            <a:extLst>
              <a:ext uri="{FF2B5EF4-FFF2-40B4-BE49-F238E27FC236}">
                <a16:creationId xmlns:a16="http://schemas.microsoft.com/office/drawing/2014/main" id="{70E781AC-0A91-4FBA-956B-DE9C2D61E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686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27BB3F6C-4592-44EC-917E-4FE70ED4B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202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F5D817-458E-46B7-8CA8-2B35672785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349250"/>
            <a:ext cx="12192000" cy="6508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831850" y="1709738"/>
            <a:ext cx="10515600" cy="3003471"/>
          </a:xfrm>
        </p:spPr>
        <p:txBody>
          <a:bodyPr anchor="b"/>
          <a:lstStyle>
            <a:lvl1pPr>
              <a:defRPr sz="6000">
                <a:solidFill>
                  <a:srgbClr val="FEFEFE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F3933-C958-4EBB-BDEE-13C9306BD030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863600" y="4795520"/>
            <a:ext cx="10483850" cy="1294130"/>
          </a:xfrm>
        </p:spPr>
        <p:txBody>
          <a:bodyPr/>
          <a:lstStyle>
            <a:lvl1pPr marL="0" indent="0">
              <a:buNone/>
              <a:defRPr sz="240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F6A50-1623-43C3-9D2B-7D62275C5218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94A334-61C4-402B-9A94-41DCFE0AEC8C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D0EC340-57EA-405D-A08D-3E4ED5BCC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20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2D31B2-6CB5-4681-8E1F-B01175D33A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3009900"/>
            <a:ext cx="12191999" cy="38481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5400" y="685801"/>
            <a:ext cx="9601200" cy="4796246"/>
          </a:xfrm>
        </p:spPr>
        <p:txBody>
          <a:bodyPr anchor="ctr"/>
          <a:lstStyle>
            <a:lvl1pPr marL="228600" indent="-228600" algn="ctr">
              <a:spcAft>
                <a:spcPts val="600"/>
              </a:spcAft>
              <a:buFont typeface="Arial" panose="020B0604020202020204" pitchFamily="34" charset="0"/>
              <a:buChar char="“"/>
              <a:defRPr sz="4500">
                <a:solidFill>
                  <a:schemeClr val="tx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2400"/>
              </a:spcBef>
              <a:buFont typeface="Arial" panose="020B0604020202020204" pitchFamily="34" charset="0"/>
              <a:buChar char="​"/>
              <a:defRPr sz="2200" b="1" cap="all" spc="50" baseline="0">
                <a:solidFill>
                  <a:schemeClr val="bg2"/>
                </a:solidFill>
                <a:latin typeface="+mn-lt"/>
              </a:defRPr>
            </a:lvl2pPr>
            <a:lvl3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3pPr>
            <a:lvl4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4pPr>
            <a:lvl5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5pPr>
            <a:lvl6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6pPr>
            <a:lvl7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7pPr>
            <a:lvl8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8pPr>
            <a:lvl9pPr marL="0" indent="0" algn="ctr">
              <a:lnSpc>
                <a:spcPct val="85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Edit Master text styles”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D48E4-F696-49BF-9637-6604F76870A0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A90235-5689-4D0D-A98C-36886DF5D6D1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316A1-681D-4D0B-9D5A-2B1D2D38F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60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FD45D7-5D6E-40C7-B626-C5AB0401DD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1295400" y="685800"/>
            <a:ext cx="9601200" cy="5484223"/>
          </a:xfrm>
        </p:spPr>
        <p:txBody>
          <a:bodyPr anchor="ctr"/>
          <a:lstStyle>
            <a:lvl1pPr marL="228600" indent="-228600" algn="ctr">
              <a:spcAft>
                <a:spcPts val="600"/>
              </a:spcAft>
              <a:buFont typeface="Arial" panose="020B0604020202020204" pitchFamily="34" charset="0"/>
              <a:buChar char="​"/>
              <a:defRPr sz="6000" b="1">
                <a:solidFill>
                  <a:schemeClr val="bg1"/>
                </a:solidFill>
              </a:defRPr>
            </a:lvl1pPr>
            <a:lvl2pPr marL="342900" indent="-342900" algn="ctr">
              <a:lnSpc>
                <a:spcPct val="85000"/>
              </a:lnSpc>
              <a:spcBef>
                <a:spcPts val="2400"/>
              </a:spcBef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2pPr>
            <a:lvl3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3pPr>
            <a:lvl4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4pPr>
            <a:lvl5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5pPr>
            <a:lvl6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6pPr>
            <a:lvl7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7pPr>
            <a:lvl8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8pPr>
            <a:lvl9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8E442-7CBD-4EBD-87EB-A9BA05517EC8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27012-0AF2-47B8-80AF-9F04245F02FD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AFFDF-DCCE-41F9-B387-9C2905B66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04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E424250-448A-466E-A4BF-16055CBFCCB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6" y="1779578"/>
            <a:ext cx="5225880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AEBC58-1A9D-47F7-A2C7-132ADC3A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671016"/>
            <a:ext cx="5225879" cy="34989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DD80F9-ADED-48C2-84AD-4DD329767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54108"/>
            <a:ext cx="5236466" cy="1098762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36E480-E42E-4AF7-9F2C-0D6D6C9E201E}"/>
              </a:ext>
            </a:extLst>
          </p:cNvPr>
          <p:cNvSpPr/>
          <p:nvPr userDrawn="1"/>
        </p:nvSpPr>
        <p:spPr>
          <a:xfrm>
            <a:off x="6280321" y="0"/>
            <a:ext cx="5911679" cy="68580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788BC6-B92D-41BF-B4DF-23AE7E92D1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3"/>
          <a:stretch/>
        </p:blipFill>
        <p:spPr>
          <a:xfrm>
            <a:off x="6275832" y="0"/>
            <a:ext cx="5916168" cy="6858000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8AD9881D-B00A-4247-8DF7-BEE9578ADBC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78563" y="0"/>
            <a:ext cx="5913437" cy="6858000"/>
          </a:xfrm>
          <a:noFill/>
        </p:spPr>
        <p:txBody>
          <a:bodyPr lIns="274320" tIns="274320" rIns="274320" bIns="274320"/>
          <a:lstStyle>
            <a:lvl1pPr algn="ctr">
              <a:defRPr sz="1800"/>
            </a:lvl1pPr>
          </a:lstStyle>
          <a:p>
            <a:r>
              <a:rPr lang="en-US" dirty="0"/>
              <a:t>Click icon below to insert a photo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28EC95E-D4A6-4755-9CE8-69E4AED439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205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2FE20A-87CB-4FFB-AB02-A5565A6BF418}"/>
              </a:ext>
            </a:extLst>
          </p:cNvPr>
          <p:cNvSpPr/>
          <p:nvPr userDrawn="1"/>
        </p:nvSpPr>
        <p:spPr>
          <a:xfrm>
            <a:off x="0" y="0"/>
            <a:ext cx="5911679" cy="68580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3AC58-073D-4411-B06C-2DD565D131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3"/>
          <a:stretch/>
        </p:blipFill>
        <p:spPr>
          <a:xfrm>
            <a:off x="-4489" y="0"/>
            <a:ext cx="5916168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6E1ECA-734A-4F17-98EE-0A77115DD191}"/>
              </a:ext>
            </a:extLst>
          </p:cNvPr>
          <p:cNvSpPr txBox="1"/>
          <p:nvPr userDrawn="1"/>
        </p:nvSpPr>
        <p:spPr>
          <a:xfrm>
            <a:off x="6414305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5C5AD4-0B33-4BB0-85CC-9C364B966B37}"/>
              </a:ext>
            </a:extLst>
          </p:cNvPr>
          <p:cNvSpPr txBox="1"/>
          <p:nvPr userDrawn="1"/>
        </p:nvSpPr>
        <p:spPr>
          <a:xfrm>
            <a:off x="6058999" y="6631942"/>
            <a:ext cx="329890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9742740-EBC2-42C6-B350-2F8256B2FCFE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283573" y="1779578"/>
            <a:ext cx="5225880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7D372F1-7C91-46C4-9F8E-047C4BAA2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3574" y="2671016"/>
            <a:ext cx="5225879" cy="34989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2F434A7D-974B-4237-9381-920E92869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987" y="654108"/>
            <a:ext cx="5236466" cy="1098762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58D32DA9-ED15-4C84-B767-CFD4CEEE37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0" y="0"/>
            <a:ext cx="5913437" cy="6858000"/>
          </a:xfrm>
          <a:noFill/>
        </p:spPr>
        <p:txBody>
          <a:bodyPr lIns="274320" tIns="274320" rIns="274320" bIns="274320"/>
          <a:lstStyle>
            <a:lvl1pPr algn="ctr">
              <a:defRPr sz="1800"/>
            </a:lvl1pPr>
          </a:lstStyle>
          <a:p>
            <a:r>
              <a:rPr lang="en-US" dirty="0"/>
              <a:t>Click icon below to insert a photo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5BB379C8-85BE-4C73-B966-7DE9BBDB7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89688" y="6613475"/>
            <a:ext cx="401976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61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w/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FDF3E6-324E-4875-8242-D42D701A6E9E}"/>
              </a:ext>
            </a:extLst>
          </p:cNvPr>
          <p:cNvSpPr/>
          <p:nvPr userDrawn="1"/>
        </p:nvSpPr>
        <p:spPr bwMode="ltGray">
          <a:xfrm>
            <a:off x="676064" y="0"/>
            <a:ext cx="523619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267BB-E7A6-4107-857F-28904C8589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9043"/>
          <a:stretch/>
        </p:blipFill>
        <p:spPr>
          <a:xfrm>
            <a:off x="678650" y="1595120"/>
            <a:ext cx="5233607" cy="5262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D77C4D-E778-4DB2-BB4F-F43A74F8AA5B}"/>
              </a:ext>
            </a:extLst>
          </p:cNvPr>
          <p:cNvSpPr txBox="1"/>
          <p:nvPr userDrawn="1"/>
        </p:nvSpPr>
        <p:spPr>
          <a:xfrm>
            <a:off x="735584" y="6631942"/>
            <a:ext cx="990656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©2018 F5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204AA-6630-44A7-957B-E3A0412D2F2A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61974F-83C6-4B8C-A611-F52ADE4EAD7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590907" y="654108"/>
            <a:ext cx="4918546" cy="55159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8E56E7-3501-43C0-8E56-CED7C59FB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545" y="2671016"/>
            <a:ext cx="4501230" cy="3499006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0FC2C60B-6A2D-4AAD-9A87-8C3A27817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D71BD8C-96E1-4303-98E5-C29AD68B479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043545" y="1779578"/>
            <a:ext cx="450269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E1A2E5F-2617-45FD-912A-7578860C4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59" y="654108"/>
            <a:ext cx="4511816" cy="1098762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876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w/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FDF3E6-324E-4875-8242-D42D701A6E9E}"/>
              </a:ext>
            </a:extLst>
          </p:cNvPr>
          <p:cNvSpPr/>
          <p:nvPr userDrawn="1"/>
        </p:nvSpPr>
        <p:spPr bwMode="ltGray">
          <a:xfrm>
            <a:off x="676066" y="0"/>
            <a:ext cx="523619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A417B0-0836-4CE6-86F8-51FA80739B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9043"/>
          <a:stretch/>
        </p:blipFill>
        <p:spPr>
          <a:xfrm>
            <a:off x="678650" y="1595120"/>
            <a:ext cx="5233607" cy="526288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2D9BB4-6A42-42F9-9B40-381660F7B06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79742" y="654108"/>
            <a:ext cx="2434355" cy="55159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D77C4D-E778-4DB2-BB4F-F43A74F8AA5B}"/>
              </a:ext>
            </a:extLst>
          </p:cNvPr>
          <p:cNvSpPr txBox="1"/>
          <p:nvPr userDrawn="1"/>
        </p:nvSpPr>
        <p:spPr>
          <a:xfrm>
            <a:off x="735584" y="6631942"/>
            <a:ext cx="990656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©2018 F5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204AA-6630-44A7-957B-E3A0412D2F2A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6734D-CA3D-4CF5-B0EC-6C294FD982F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081579" y="654108"/>
            <a:ext cx="2434355" cy="55159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9B08DBE-2DDA-4AAC-B494-CF1BB57F0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545" y="2671016"/>
            <a:ext cx="4501230" cy="3499006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DC1F3A6B-1B63-4D0E-B1D4-76E60C7EC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66F4BFF-ED9F-4F8D-9E9F-BB849834BAF5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043545" y="1779578"/>
            <a:ext cx="450269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30BC096A-7CEE-4B32-9503-5F6E0D2A5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59" y="654108"/>
            <a:ext cx="4511816" cy="1098762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2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181C7A-5486-47B5-A535-32617B35F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81500" y="0"/>
            <a:ext cx="7810500" cy="6858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AEBC58-1A9D-47F7-A2C7-132ADC3A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83584"/>
            <a:ext cx="5225879" cy="5486400"/>
          </a:xfrm>
        </p:spPr>
        <p:txBody>
          <a:bodyPr anchor="ctr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200" spc="-100" baseline="0"/>
            </a:lvl1pPr>
            <a:lvl2pPr marL="0" indent="0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2000" b="1" cap="all" spc="50" baseline="0">
                <a:solidFill>
                  <a:schemeClr val="bg2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2000" b="1"/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cap="all" baseline="0">
                <a:solidFill>
                  <a:schemeClr val="bg2"/>
                </a:solidFill>
                <a:latin typeface="+mn-lt"/>
              </a:defRPr>
            </a:lvl4pPr>
            <a:lvl5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  <a:latin typeface="+mj-lt"/>
              </a:defRPr>
            </a:lvl5pPr>
            <a:lvl6pPr marL="171450" indent="-17145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  <a:latin typeface="+mj-lt"/>
              </a:defRPr>
            </a:lvl6pPr>
            <a:lvl7pPr marL="341313" indent="-169863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−"/>
              <a:defRPr sz="1400" b="0">
                <a:solidFill>
                  <a:schemeClr val="tx1"/>
                </a:solidFill>
                <a:latin typeface="+mj-lt"/>
              </a:defRPr>
            </a:lvl7pPr>
            <a:lvl8pPr marL="0" indent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j-lt"/>
              </a:defRPr>
            </a:lvl8pPr>
            <a:lvl9pPr marL="171450" indent="-1714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6C095375-41B9-4D93-BD86-3DB2EC1AD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244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2">
            <a:extLst>
              <a:ext uri="{FF2B5EF4-FFF2-40B4-BE49-F238E27FC236}">
                <a16:creationId xmlns:a16="http://schemas.microsoft.com/office/drawing/2014/main" id="{28E4689E-066C-40CE-964D-BA4EBB3542C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4C573518-C9F5-4610-96E3-6CBACADB1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B9AF8A63-6FFF-4C2F-883E-76FDE7D49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0B34BBF5-94F1-4633-93DF-D1C74D7E80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3502C15E-FAB7-48E2-B3CD-297CE138C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D5AA12F-9D7D-47DC-9513-EA313EC13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BF7BB20F-4BB0-404D-8DD1-9A40F238D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39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96E6-8E5E-400C-BC91-808CCAF593F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694548" y="685799"/>
            <a:ext cx="8019684" cy="2569463"/>
          </a:xfrm>
        </p:spPr>
        <p:txBody>
          <a:bodyPr anchor="b"/>
          <a:lstStyle>
            <a:lvl1pPr algn="l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FAFE26-8966-48B9-8A1B-89462664F5CF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730250" y="3337561"/>
            <a:ext cx="7989486" cy="283464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  <a:defRPr sz="2400" b="1" cap="all" spc="50" baseline="0">
                <a:solidFill>
                  <a:schemeClr val="bg2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2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 cap="none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B82DB2-C28A-4749-9398-984850D12A5D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D7CD1-1CD9-4953-8960-57EE3EF67633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roup 22">
            <a:extLst>
              <a:ext uri="{FF2B5EF4-FFF2-40B4-BE49-F238E27FC236}">
                <a16:creationId xmlns:a16="http://schemas.microsoft.com/office/drawing/2014/main" id="{BE72CD07-969A-448F-8CA7-A236CFA8E77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658385" y="685800"/>
            <a:ext cx="850392" cy="850392"/>
            <a:chOff x="5266" y="0"/>
            <a:chExt cx="733" cy="733"/>
          </a:xfrm>
        </p:grpSpPr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CC55AE0E-F4CE-4106-99CB-E7C12E47C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215B2985-CE43-44DA-AFB2-9786E85D13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0EEF19D5-2E53-4A24-A66A-7ADB8BAD31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6">
              <a:extLst>
                <a:ext uri="{FF2B5EF4-FFF2-40B4-BE49-F238E27FC236}">
                  <a16:creationId xmlns:a16="http://schemas.microsoft.com/office/drawing/2014/main" id="{8F609CDE-92A2-4D8C-9990-11460595F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474C615A-5576-4B0A-9CE2-011999137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7" name="Footer Placeholder 5">
            <a:extLst>
              <a:ext uri="{FF2B5EF4-FFF2-40B4-BE49-F238E27FC236}">
                <a16:creationId xmlns:a16="http://schemas.microsoft.com/office/drawing/2014/main" id="{FB822D05-DFA8-4D92-B24D-FF05F186A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013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431A475-DC92-4583-AB02-A2CC992033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29341"/>
            <a:ext cx="10820400" cy="40406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CD4C08-977C-47A1-8EEC-9B7F9DC9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701B0A3-75BF-48C2-8A1E-978739B124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21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AEBC58-1A9D-47F7-A2C7-132ADC3A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29341"/>
            <a:ext cx="5225879" cy="40406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D26F957-AE85-4980-8F7C-ACF33D6EE72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79161" y="2129341"/>
            <a:ext cx="5225879" cy="40406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3CDCA9C-0DE3-4820-9631-D4BCC0162F0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B54F19B9-7616-4854-9292-90F445DF7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07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eighted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D26F957-AE85-4980-8F7C-ACF33D6EE72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08425" y="2129341"/>
            <a:ext cx="7097774" cy="40406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399A2C1-F038-4EC3-9461-009F7F4CCB8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6" y="1237903"/>
            <a:ext cx="10794574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68F8699-C93E-4766-946B-92B3DE855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58FE500-7DEB-409F-8541-EF9AFA5DA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29341"/>
            <a:ext cx="3092116" cy="40406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98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eighte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2D9BB4-6A42-42F9-9B40-381660F7B06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31048" y="2129341"/>
            <a:ext cx="3375151" cy="40406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BE29A37-78BE-43B1-8784-79DBC58EA1D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75B029E-07C1-4C36-9B77-AF5D2F8F6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7ACF8C-7072-4927-94F7-A90383CF7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112433"/>
            <a:ext cx="10820400" cy="109876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DA3265A-780E-453C-8B87-FB1343BE5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29341"/>
            <a:ext cx="7097776" cy="40406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1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112433"/>
            <a:ext cx="10820400" cy="109876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16A9D42-8D1B-41DC-8C31-4A94662332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F77A74F-F148-4A65-BA42-15E18E8269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0EB8B04-8C4C-4C75-9410-6E3E77355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29341"/>
            <a:ext cx="3375151" cy="40406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A8883B6-B065-4978-AC0A-27C1589D462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08425" y="2129341"/>
            <a:ext cx="3375151" cy="40406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9EBD7AB-A4EA-4B9A-85FE-07962974EF8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31050" y="2129341"/>
            <a:ext cx="3375151" cy="40406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48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5964-871F-4948-AFAC-23CDD231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112433"/>
            <a:ext cx="10820400" cy="109876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DA931F3-24FC-4AA0-B7F3-C3120064308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13C74D6-481E-4159-9A7E-5661828A3C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E7998D8-5936-4D7A-B5EE-9EF6191A0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29341"/>
            <a:ext cx="2444495" cy="404068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B57B2C7-B7A9-47CC-8922-F658A46E615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477769" y="2129341"/>
            <a:ext cx="2444495" cy="404068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9A50C74-465F-4D6F-9272-0C16EBEECD1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69738" y="2129341"/>
            <a:ext cx="2444495" cy="404068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D834318-B037-40FD-8C04-F8827D75DEA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061707" y="2129341"/>
            <a:ext cx="2444495" cy="404068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0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B447-4E02-404F-ABC8-A62257BF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F280683-233F-46F2-80EE-538EE579FA4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6385" y="1237903"/>
            <a:ext cx="10794575" cy="30777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spc="50" baseline="0">
                <a:solidFill>
                  <a:srgbClr val="7D7D7D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C67D59D8-C174-48FB-8052-EA97A71B3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55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9411D-BC96-4E78-BA86-AE555DEC23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70560" y="112433"/>
            <a:ext cx="10820400" cy="10987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AD322-0F4D-4143-81C8-A073EA5D215B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685800" y="2129340"/>
            <a:ext cx="10820400" cy="40406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AB995-A37B-47CB-8A82-4E41671FDD98}"/>
              </a:ext>
            </a:extLst>
          </p:cNvPr>
          <p:cNvSpPr txBox="1"/>
          <p:nvPr userDrawn="1"/>
        </p:nvSpPr>
        <p:spPr>
          <a:xfrm>
            <a:off x="686432" y="6631942"/>
            <a:ext cx="1049967" cy="1046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©2018 F5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29EEC-46AC-4AA2-9A5E-A9C2EAF88A56}"/>
              </a:ext>
            </a:extLst>
          </p:cNvPr>
          <p:cNvSpPr txBox="1"/>
          <p:nvPr userDrawn="1"/>
        </p:nvSpPr>
        <p:spPr>
          <a:xfrm>
            <a:off x="0" y="6631942"/>
            <a:ext cx="650856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95A9D-34EC-4022-8061-AB0F44F53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3903" y="6613475"/>
            <a:ext cx="4312094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 kern="100" cap="all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00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50" r:id="rId3"/>
    <p:sldLayoutId id="2147483652" r:id="rId4"/>
    <p:sldLayoutId id="2147483660" r:id="rId5"/>
    <p:sldLayoutId id="2147483658" r:id="rId6"/>
    <p:sldLayoutId id="2147483661" r:id="rId7"/>
    <p:sldLayoutId id="2147483659" r:id="rId8"/>
    <p:sldLayoutId id="2147483654" r:id="rId9"/>
    <p:sldLayoutId id="2147483655" r:id="rId10"/>
    <p:sldLayoutId id="2147483651" r:id="rId11"/>
    <p:sldLayoutId id="2147483664" r:id="rId12"/>
    <p:sldLayoutId id="2147483665" r:id="rId13"/>
    <p:sldLayoutId id="2147483662" r:id="rId14"/>
    <p:sldLayoutId id="2147483663" r:id="rId15"/>
    <p:sldLayoutId id="2147483668" r:id="rId16"/>
    <p:sldLayoutId id="2147483667" r:id="rId17"/>
    <p:sldLayoutId id="2147483669" r:id="rId18"/>
    <p:sldLayoutId id="2147483666" r:id="rId1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200" kern="1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2400"/>
        </a:spcBef>
        <a:buFont typeface="Arial" panose="020B0604020202020204" pitchFamily="34" charset="0"/>
        <a:buChar char="​"/>
        <a:defRPr sz="20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2000" b="1" kern="100" cap="none" spc="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400" kern="100" cap="all" spc="50" baseline="0">
          <a:solidFill>
            <a:schemeClr val="bg2"/>
          </a:solidFill>
          <a:latin typeface="+mn-lt"/>
          <a:ea typeface="+mn-ea"/>
          <a:cs typeface="Arial" panose="020B0604020202020204" pitchFamily="34" charset="0"/>
        </a:defRPr>
      </a:lvl6pPr>
      <a:lvl7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17145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4290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4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19473F-FCF4-4B6D-95E3-5FE776D7BB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API </a:t>
            </a:r>
            <a:r>
              <a:rPr lang="en-US" dirty="0" err="1"/>
              <a:t>Mgmt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BD998B-FC30-4792-B245-1FFEC0B77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NGINX API </a:t>
            </a:r>
            <a:r>
              <a:rPr lang="en-US" dirty="0" err="1"/>
              <a:t>Mgmt</a:t>
            </a:r>
            <a:r>
              <a:rPr lang="en-US" dirty="0"/>
              <a:t> and BIG-</a:t>
            </a:r>
            <a:r>
              <a:rPr lang="en-US" dirty="0" err="1"/>
              <a:t>ip</a:t>
            </a:r>
            <a:r>
              <a:rPr lang="en-US" dirty="0"/>
              <a:t> protection</a:t>
            </a:r>
          </a:p>
          <a:p>
            <a:pPr lvl="1"/>
            <a:r>
              <a:rPr lang="en-US" dirty="0"/>
              <a:t>Matthieu DIERICK</a:t>
            </a:r>
          </a:p>
          <a:p>
            <a:pPr lvl="2"/>
            <a:r>
              <a:rPr lang="en-US" dirty="0"/>
              <a:t>Solution Architect</a:t>
            </a:r>
          </a:p>
          <a:p>
            <a:pPr lvl="3"/>
            <a:fld id="{BF70C9FF-15A4-4FCB-BDEF-1F5DF5E800BD}" type="datetime4">
              <a:rPr lang="en-US" smtClean="0"/>
              <a:pPr lvl="3"/>
              <a:t>April 1,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9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07342-E548-BF49-B371-CB0346A5DD4E}"/>
              </a:ext>
            </a:extLst>
          </p:cNvPr>
          <p:cNvSpPr/>
          <p:nvPr/>
        </p:nvSpPr>
        <p:spPr>
          <a:xfrm>
            <a:off x="8349237" y="1964065"/>
            <a:ext cx="2111933" cy="4428498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7D97C8-1DA0-1C4E-8703-364868D96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77" y="579326"/>
            <a:ext cx="10820400" cy="503758"/>
          </a:xfrm>
        </p:spPr>
        <p:txBody>
          <a:bodyPr/>
          <a:lstStyle/>
          <a:p>
            <a:r>
              <a:rPr lang="en-US" dirty="0"/>
              <a:t>API mgmt. with Nginx Controller</a:t>
            </a:r>
          </a:p>
        </p:txBody>
      </p:sp>
      <p:pic>
        <p:nvPicPr>
          <p:cNvPr id="7" name="Google Shape;1318;p178">
            <a:extLst>
              <a:ext uri="{FF2B5EF4-FFF2-40B4-BE49-F238E27FC236}">
                <a16:creationId xmlns:a16="http://schemas.microsoft.com/office/drawing/2014/main" id="{679BD2EF-7F19-C943-81D0-70386F6F04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4040" y="2350681"/>
            <a:ext cx="894526" cy="10067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Hexagon 8">
            <a:extLst>
              <a:ext uri="{FF2B5EF4-FFF2-40B4-BE49-F238E27FC236}">
                <a16:creationId xmlns:a16="http://schemas.microsoft.com/office/drawing/2014/main" id="{D90FEA5A-232A-3840-9552-EC8521C5A5E7}"/>
              </a:ext>
            </a:extLst>
          </p:cNvPr>
          <p:cNvSpPr/>
          <p:nvPr/>
        </p:nvSpPr>
        <p:spPr>
          <a:xfrm>
            <a:off x="9400421" y="2352843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640E559B-B73B-2644-A46C-D32F907C5385}"/>
              </a:ext>
            </a:extLst>
          </p:cNvPr>
          <p:cNvSpPr/>
          <p:nvPr/>
        </p:nvSpPr>
        <p:spPr>
          <a:xfrm>
            <a:off x="9827156" y="2686235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4AA0E797-9421-CA4E-B58E-FAC360E6E209}"/>
              </a:ext>
            </a:extLst>
          </p:cNvPr>
          <p:cNvSpPr/>
          <p:nvPr/>
        </p:nvSpPr>
        <p:spPr>
          <a:xfrm>
            <a:off x="9365813" y="3001528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3B7187-D544-5E4F-AF27-372EB16262E4}"/>
              </a:ext>
            </a:extLst>
          </p:cNvPr>
          <p:cNvCxnSpPr>
            <a:cxnSpLocks/>
          </p:cNvCxnSpPr>
          <p:nvPr/>
        </p:nvCxnSpPr>
        <p:spPr>
          <a:xfrm flipV="1">
            <a:off x="9133729" y="2655537"/>
            <a:ext cx="242959" cy="6694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EB568D-7755-6649-B14A-F6F52AAD423B}"/>
              </a:ext>
            </a:extLst>
          </p:cNvPr>
          <p:cNvCxnSpPr>
            <a:cxnSpLocks/>
          </p:cNvCxnSpPr>
          <p:nvPr/>
        </p:nvCxnSpPr>
        <p:spPr>
          <a:xfrm flipV="1">
            <a:off x="9188434" y="2888688"/>
            <a:ext cx="581078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9D6D8B-2EEB-9848-858D-80C86BFA83D4}"/>
              </a:ext>
            </a:extLst>
          </p:cNvPr>
          <p:cNvCxnSpPr>
            <a:cxnSpLocks/>
          </p:cNvCxnSpPr>
          <p:nvPr/>
        </p:nvCxnSpPr>
        <p:spPr>
          <a:xfrm>
            <a:off x="9154566" y="3036515"/>
            <a:ext cx="234464" cy="8682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Hexagon 14">
            <a:extLst>
              <a:ext uri="{FF2B5EF4-FFF2-40B4-BE49-F238E27FC236}">
                <a16:creationId xmlns:a16="http://schemas.microsoft.com/office/drawing/2014/main" id="{54F95E98-BB8A-7345-8EEF-38B3B562E10E}"/>
              </a:ext>
            </a:extLst>
          </p:cNvPr>
          <p:cNvSpPr/>
          <p:nvPr/>
        </p:nvSpPr>
        <p:spPr>
          <a:xfrm>
            <a:off x="9361739" y="3823475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FE76FC9-7240-DA45-B704-DB8F3EDC7A05}"/>
              </a:ext>
            </a:extLst>
          </p:cNvPr>
          <p:cNvSpPr/>
          <p:nvPr/>
        </p:nvSpPr>
        <p:spPr>
          <a:xfrm>
            <a:off x="9832889" y="4211124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DF2CB-0BB3-BC44-9C00-8CF0131F911E}"/>
              </a:ext>
            </a:extLst>
          </p:cNvPr>
          <p:cNvCxnSpPr>
            <a:cxnSpLocks/>
          </p:cNvCxnSpPr>
          <p:nvPr/>
        </p:nvCxnSpPr>
        <p:spPr>
          <a:xfrm flipV="1">
            <a:off x="9163238" y="4149732"/>
            <a:ext cx="180923" cy="8714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191623-0B7E-EB4D-948B-B637A13E1D57}"/>
              </a:ext>
            </a:extLst>
          </p:cNvPr>
          <p:cNvCxnSpPr>
            <a:cxnSpLocks/>
          </p:cNvCxnSpPr>
          <p:nvPr/>
        </p:nvCxnSpPr>
        <p:spPr>
          <a:xfrm flipV="1">
            <a:off x="9217943" y="4403081"/>
            <a:ext cx="581078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7542DC-B976-F141-A7A4-BACD077D1AAC}"/>
              </a:ext>
            </a:extLst>
          </p:cNvPr>
          <p:cNvCxnSpPr>
            <a:cxnSpLocks/>
          </p:cNvCxnSpPr>
          <p:nvPr/>
        </p:nvCxnSpPr>
        <p:spPr>
          <a:xfrm>
            <a:off x="9184075" y="4550908"/>
            <a:ext cx="234464" cy="8682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Hexagon 19">
            <a:extLst>
              <a:ext uri="{FF2B5EF4-FFF2-40B4-BE49-F238E27FC236}">
                <a16:creationId xmlns:a16="http://schemas.microsoft.com/office/drawing/2014/main" id="{409D3E4A-4907-0645-949B-525437272265}"/>
              </a:ext>
            </a:extLst>
          </p:cNvPr>
          <p:cNvSpPr/>
          <p:nvPr/>
        </p:nvSpPr>
        <p:spPr>
          <a:xfrm>
            <a:off x="9376688" y="4550130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2F31BC-C3D0-4944-812E-F60F7E9C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366" y="5840616"/>
            <a:ext cx="1877581" cy="6035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3F1480-2378-C840-AB5B-15F0C8F8B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5540" y="3195484"/>
            <a:ext cx="1035076" cy="9703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1FB749-1817-644A-AA0E-615AD7A73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96" y="3083784"/>
            <a:ext cx="2310579" cy="1291206"/>
          </a:xfrm>
          <a:prstGeom prst="rect">
            <a:avLst/>
          </a:prstGeom>
        </p:spPr>
      </p:pic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B41B6BB3-DC6F-C24F-B589-FE3EB2D5B771}"/>
              </a:ext>
            </a:extLst>
          </p:cNvPr>
          <p:cNvCxnSpPr>
            <a:cxnSpLocks/>
            <a:endCxn id="8" idx="2"/>
          </p:cNvCxnSpPr>
          <p:nvPr/>
        </p:nvCxnSpPr>
        <p:spPr>
          <a:xfrm rot="5400000" flipH="1" flipV="1">
            <a:off x="6337211" y="5144580"/>
            <a:ext cx="1126899" cy="621286"/>
          </a:xfrm>
          <a:prstGeom prst="bentConnector3">
            <a:avLst>
              <a:gd name="adj1" fmla="val -1090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2C7D0867-2F5E-0E49-B515-8C5D4C950D2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28358" y="4354496"/>
            <a:ext cx="2834667" cy="899073"/>
          </a:xfrm>
          <a:prstGeom prst="bentConnector3">
            <a:avLst>
              <a:gd name="adj1" fmla="val 646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1318;p178">
            <a:extLst>
              <a:ext uri="{FF2B5EF4-FFF2-40B4-BE49-F238E27FC236}">
                <a16:creationId xmlns:a16="http://schemas.microsoft.com/office/drawing/2014/main" id="{7385A1D3-0CE7-DF4D-9508-FF6F637F23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4040" y="3885014"/>
            <a:ext cx="894526" cy="10067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610320-0150-B34E-9607-B19496EA95AB}"/>
              </a:ext>
            </a:extLst>
          </p:cNvPr>
          <p:cNvCxnSpPr>
            <a:cxnSpLocks/>
          </p:cNvCxnSpPr>
          <p:nvPr/>
        </p:nvCxnSpPr>
        <p:spPr>
          <a:xfrm flipV="1">
            <a:off x="4668253" y="3043801"/>
            <a:ext cx="2003530" cy="54642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7DB8E37-DC51-EA4C-8594-96AF0A264849}"/>
              </a:ext>
            </a:extLst>
          </p:cNvPr>
          <p:cNvCxnSpPr>
            <a:cxnSpLocks/>
          </p:cNvCxnSpPr>
          <p:nvPr/>
        </p:nvCxnSpPr>
        <p:spPr>
          <a:xfrm>
            <a:off x="4693381" y="3783916"/>
            <a:ext cx="1986227" cy="512979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5E6CB9D-F83D-184D-91EB-5C9EC49B6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4990" y="5503047"/>
            <a:ext cx="1327966" cy="675138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EA2459-77E3-3842-B3E0-651325ECD57A}"/>
              </a:ext>
            </a:extLst>
          </p:cNvPr>
          <p:cNvCxnSpPr>
            <a:cxnSpLocks/>
          </p:cNvCxnSpPr>
          <p:nvPr/>
        </p:nvCxnSpPr>
        <p:spPr>
          <a:xfrm>
            <a:off x="7819622" y="2887377"/>
            <a:ext cx="630636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A0A0810-91B6-D247-90AB-46246F930D07}"/>
              </a:ext>
            </a:extLst>
          </p:cNvPr>
          <p:cNvCxnSpPr>
            <a:cxnSpLocks/>
          </p:cNvCxnSpPr>
          <p:nvPr/>
        </p:nvCxnSpPr>
        <p:spPr>
          <a:xfrm>
            <a:off x="7819622" y="4444639"/>
            <a:ext cx="630636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80C5B9F-585F-0F4C-8326-B79A1FF67E22}"/>
              </a:ext>
            </a:extLst>
          </p:cNvPr>
          <p:cNvSpPr txBox="1"/>
          <p:nvPr/>
        </p:nvSpPr>
        <p:spPr>
          <a:xfrm>
            <a:off x="6881636" y="3588334"/>
            <a:ext cx="544568" cy="19558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200" b="1" kern="100" dirty="0">
                <a:latin typeface="+mj-lt"/>
              </a:rPr>
              <a:t>API GW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2B15618-4CF5-9844-A217-8E2F17AA1934}"/>
              </a:ext>
            </a:extLst>
          </p:cNvPr>
          <p:cNvCxnSpPr>
            <a:cxnSpLocks/>
          </p:cNvCxnSpPr>
          <p:nvPr/>
        </p:nvCxnSpPr>
        <p:spPr>
          <a:xfrm>
            <a:off x="7819622" y="3056466"/>
            <a:ext cx="651274" cy="1154658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E1F4037-0FF8-C148-95FD-3707A50962E1}"/>
              </a:ext>
            </a:extLst>
          </p:cNvPr>
          <p:cNvCxnSpPr>
            <a:cxnSpLocks/>
          </p:cNvCxnSpPr>
          <p:nvPr/>
        </p:nvCxnSpPr>
        <p:spPr>
          <a:xfrm flipV="1">
            <a:off x="7819622" y="3153266"/>
            <a:ext cx="724451" cy="113724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79">
            <a:extLst>
              <a:ext uri="{FF2B5EF4-FFF2-40B4-BE49-F238E27FC236}">
                <a16:creationId xmlns:a16="http://schemas.microsoft.com/office/drawing/2014/main" id="{7225CED9-2EBC-EE44-92B8-047B3936D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676" y="5939118"/>
            <a:ext cx="398388" cy="45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105">
            <a:extLst>
              <a:ext uri="{FF2B5EF4-FFF2-40B4-BE49-F238E27FC236}">
                <a16:creationId xmlns:a16="http://schemas.microsoft.com/office/drawing/2014/main" id="{F342B26F-2742-2140-A072-F1E3E3F1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914" y="2563339"/>
            <a:ext cx="570634" cy="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105">
            <a:extLst>
              <a:ext uri="{FF2B5EF4-FFF2-40B4-BE49-F238E27FC236}">
                <a16:creationId xmlns:a16="http://schemas.microsoft.com/office/drawing/2014/main" id="{01C72869-2F42-554D-8C65-FC151E8E5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914" y="4079043"/>
            <a:ext cx="570634" cy="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6978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07342-E548-BF49-B371-CB0346A5DD4E}"/>
              </a:ext>
            </a:extLst>
          </p:cNvPr>
          <p:cNvSpPr/>
          <p:nvPr/>
        </p:nvSpPr>
        <p:spPr>
          <a:xfrm>
            <a:off x="8712794" y="1501357"/>
            <a:ext cx="2111933" cy="4795964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Google Shape;1318;p178">
            <a:extLst>
              <a:ext uri="{FF2B5EF4-FFF2-40B4-BE49-F238E27FC236}">
                <a16:creationId xmlns:a16="http://schemas.microsoft.com/office/drawing/2014/main" id="{679BD2EF-7F19-C943-81D0-70386F6F04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27597" y="1887973"/>
            <a:ext cx="894526" cy="10067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Hexagon 8">
            <a:extLst>
              <a:ext uri="{FF2B5EF4-FFF2-40B4-BE49-F238E27FC236}">
                <a16:creationId xmlns:a16="http://schemas.microsoft.com/office/drawing/2014/main" id="{D90FEA5A-232A-3840-9552-EC8521C5A5E7}"/>
              </a:ext>
            </a:extLst>
          </p:cNvPr>
          <p:cNvSpPr/>
          <p:nvPr/>
        </p:nvSpPr>
        <p:spPr>
          <a:xfrm>
            <a:off x="9763978" y="1890135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640E559B-B73B-2644-A46C-D32F907C5385}"/>
              </a:ext>
            </a:extLst>
          </p:cNvPr>
          <p:cNvSpPr/>
          <p:nvPr/>
        </p:nvSpPr>
        <p:spPr>
          <a:xfrm>
            <a:off x="10190713" y="2223527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4AA0E797-9421-CA4E-B58E-FAC360E6E209}"/>
              </a:ext>
            </a:extLst>
          </p:cNvPr>
          <p:cNvSpPr/>
          <p:nvPr/>
        </p:nvSpPr>
        <p:spPr>
          <a:xfrm>
            <a:off x="9729370" y="2538820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3B7187-D544-5E4F-AF27-372EB16262E4}"/>
              </a:ext>
            </a:extLst>
          </p:cNvPr>
          <p:cNvCxnSpPr>
            <a:cxnSpLocks/>
          </p:cNvCxnSpPr>
          <p:nvPr/>
        </p:nvCxnSpPr>
        <p:spPr>
          <a:xfrm flipV="1">
            <a:off x="9497286" y="2192829"/>
            <a:ext cx="242959" cy="6694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EB568D-7755-6649-B14A-F6F52AAD423B}"/>
              </a:ext>
            </a:extLst>
          </p:cNvPr>
          <p:cNvCxnSpPr>
            <a:cxnSpLocks/>
          </p:cNvCxnSpPr>
          <p:nvPr/>
        </p:nvCxnSpPr>
        <p:spPr>
          <a:xfrm flipV="1">
            <a:off x="9551991" y="2425980"/>
            <a:ext cx="581078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9D6D8B-2EEB-9848-858D-80C86BFA83D4}"/>
              </a:ext>
            </a:extLst>
          </p:cNvPr>
          <p:cNvCxnSpPr>
            <a:cxnSpLocks/>
          </p:cNvCxnSpPr>
          <p:nvPr/>
        </p:nvCxnSpPr>
        <p:spPr>
          <a:xfrm>
            <a:off x="9518123" y="2573807"/>
            <a:ext cx="234464" cy="8682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Hexagon 14">
            <a:extLst>
              <a:ext uri="{FF2B5EF4-FFF2-40B4-BE49-F238E27FC236}">
                <a16:creationId xmlns:a16="http://schemas.microsoft.com/office/drawing/2014/main" id="{54F95E98-BB8A-7345-8EEF-38B3B562E10E}"/>
              </a:ext>
            </a:extLst>
          </p:cNvPr>
          <p:cNvSpPr/>
          <p:nvPr/>
        </p:nvSpPr>
        <p:spPr>
          <a:xfrm>
            <a:off x="9725296" y="3360767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FE76FC9-7240-DA45-B704-DB8F3EDC7A05}"/>
              </a:ext>
            </a:extLst>
          </p:cNvPr>
          <p:cNvSpPr/>
          <p:nvPr/>
        </p:nvSpPr>
        <p:spPr>
          <a:xfrm>
            <a:off x="10196446" y="3748416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DF2CB-0BB3-BC44-9C00-8CF0131F911E}"/>
              </a:ext>
            </a:extLst>
          </p:cNvPr>
          <p:cNvCxnSpPr>
            <a:cxnSpLocks/>
          </p:cNvCxnSpPr>
          <p:nvPr/>
        </p:nvCxnSpPr>
        <p:spPr>
          <a:xfrm flipV="1">
            <a:off x="9526795" y="3687024"/>
            <a:ext cx="180923" cy="8714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191623-0B7E-EB4D-948B-B637A13E1D57}"/>
              </a:ext>
            </a:extLst>
          </p:cNvPr>
          <p:cNvCxnSpPr>
            <a:cxnSpLocks/>
          </p:cNvCxnSpPr>
          <p:nvPr/>
        </p:nvCxnSpPr>
        <p:spPr>
          <a:xfrm flipV="1">
            <a:off x="9581500" y="3940373"/>
            <a:ext cx="581078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7542DC-B976-F141-A7A4-BACD077D1AAC}"/>
              </a:ext>
            </a:extLst>
          </p:cNvPr>
          <p:cNvCxnSpPr>
            <a:cxnSpLocks/>
          </p:cNvCxnSpPr>
          <p:nvPr/>
        </p:nvCxnSpPr>
        <p:spPr>
          <a:xfrm>
            <a:off x="9547632" y="4088200"/>
            <a:ext cx="234464" cy="8682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Hexagon 19">
            <a:extLst>
              <a:ext uri="{FF2B5EF4-FFF2-40B4-BE49-F238E27FC236}">
                <a16:creationId xmlns:a16="http://schemas.microsoft.com/office/drawing/2014/main" id="{409D3E4A-4907-0645-949B-525437272265}"/>
              </a:ext>
            </a:extLst>
          </p:cNvPr>
          <p:cNvSpPr/>
          <p:nvPr/>
        </p:nvSpPr>
        <p:spPr>
          <a:xfrm>
            <a:off x="9740245" y="4087422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2F31BC-C3D0-4944-812E-F60F7E9C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923" y="5377908"/>
            <a:ext cx="1877581" cy="6035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3F1480-2378-C840-AB5B-15F0C8F8B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097" y="2732776"/>
            <a:ext cx="1035076" cy="9703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1FB749-1817-644A-AA0E-615AD7A73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753" y="2621076"/>
            <a:ext cx="2310579" cy="1291206"/>
          </a:xfrm>
          <a:prstGeom prst="rect">
            <a:avLst/>
          </a:prstGeom>
        </p:spPr>
      </p:pic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B41B6BB3-DC6F-C24F-B589-FE3EB2D5B771}"/>
              </a:ext>
            </a:extLst>
          </p:cNvPr>
          <p:cNvCxnSpPr>
            <a:cxnSpLocks/>
            <a:endCxn id="8" idx="2"/>
          </p:cNvCxnSpPr>
          <p:nvPr/>
        </p:nvCxnSpPr>
        <p:spPr>
          <a:xfrm rot="5400000" flipH="1" flipV="1">
            <a:off x="6700768" y="4681872"/>
            <a:ext cx="1126899" cy="621286"/>
          </a:xfrm>
          <a:prstGeom prst="bentConnector3">
            <a:avLst>
              <a:gd name="adj1" fmla="val -1090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2C7D0867-2F5E-0E49-B515-8C5D4C950D2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91915" y="3891788"/>
            <a:ext cx="2834667" cy="899073"/>
          </a:xfrm>
          <a:prstGeom prst="bentConnector3">
            <a:avLst>
              <a:gd name="adj1" fmla="val 646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1318;p178">
            <a:extLst>
              <a:ext uri="{FF2B5EF4-FFF2-40B4-BE49-F238E27FC236}">
                <a16:creationId xmlns:a16="http://schemas.microsoft.com/office/drawing/2014/main" id="{7385A1D3-0CE7-DF4D-9508-FF6F637F23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27597" y="3422306"/>
            <a:ext cx="894526" cy="10067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610320-0150-B34E-9607-B19496EA95AB}"/>
              </a:ext>
            </a:extLst>
          </p:cNvPr>
          <p:cNvCxnSpPr>
            <a:cxnSpLocks/>
          </p:cNvCxnSpPr>
          <p:nvPr/>
        </p:nvCxnSpPr>
        <p:spPr>
          <a:xfrm flipV="1">
            <a:off x="5031810" y="2581093"/>
            <a:ext cx="2003530" cy="54642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7DB8E37-DC51-EA4C-8594-96AF0A264849}"/>
              </a:ext>
            </a:extLst>
          </p:cNvPr>
          <p:cNvCxnSpPr>
            <a:cxnSpLocks/>
          </p:cNvCxnSpPr>
          <p:nvPr/>
        </p:nvCxnSpPr>
        <p:spPr>
          <a:xfrm>
            <a:off x="5056938" y="3321208"/>
            <a:ext cx="1986227" cy="512979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5E6CB9D-F83D-184D-91EB-5C9EC49B6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8604" y="5421088"/>
            <a:ext cx="1327966" cy="675138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EA2459-77E3-3842-B3E0-651325ECD57A}"/>
              </a:ext>
            </a:extLst>
          </p:cNvPr>
          <p:cNvCxnSpPr>
            <a:cxnSpLocks/>
          </p:cNvCxnSpPr>
          <p:nvPr/>
        </p:nvCxnSpPr>
        <p:spPr>
          <a:xfrm>
            <a:off x="8183179" y="2424669"/>
            <a:ext cx="630636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A0A0810-91B6-D247-90AB-46246F930D07}"/>
              </a:ext>
            </a:extLst>
          </p:cNvPr>
          <p:cNvCxnSpPr>
            <a:cxnSpLocks/>
          </p:cNvCxnSpPr>
          <p:nvPr/>
        </p:nvCxnSpPr>
        <p:spPr>
          <a:xfrm>
            <a:off x="8183179" y="3981931"/>
            <a:ext cx="630636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2B15618-4CF5-9844-A217-8E2F17AA1934}"/>
              </a:ext>
            </a:extLst>
          </p:cNvPr>
          <p:cNvCxnSpPr>
            <a:cxnSpLocks/>
          </p:cNvCxnSpPr>
          <p:nvPr/>
        </p:nvCxnSpPr>
        <p:spPr>
          <a:xfrm>
            <a:off x="8183179" y="2593758"/>
            <a:ext cx="651274" cy="1154658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E1F4037-0FF8-C148-95FD-3707A50962E1}"/>
              </a:ext>
            </a:extLst>
          </p:cNvPr>
          <p:cNvCxnSpPr>
            <a:cxnSpLocks/>
          </p:cNvCxnSpPr>
          <p:nvPr/>
        </p:nvCxnSpPr>
        <p:spPr>
          <a:xfrm flipV="1">
            <a:off x="8183179" y="2690558"/>
            <a:ext cx="724451" cy="113724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79">
            <a:extLst>
              <a:ext uri="{FF2B5EF4-FFF2-40B4-BE49-F238E27FC236}">
                <a16:creationId xmlns:a16="http://schemas.microsoft.com/office/drawing/2014/main" id="{7225CED9-2EBC-EE44-92B8-047B3936D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233" y="5476410"/>
            <a:ext cx="398388" cy="45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105">
            <a:extLst>
              <a:ext uri="{FF2B5EF4-FFF2-40B4-BE49-F238E27FC236}">
                <a16:creationId xmlns:a16="http://schemas.microsoft.com/office/drawing/2014/main" id="{F342B26F-2742-2140-A072-F1E3E3F1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471" y="2100631"/>
            <a:ext cx="570634" cy="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105">
            <a:extLst>
              <a:ext uri="{FF2B5EF4-FFF2-40B4-BE49-F238E27FC236}">
                <a16:creationId xmlns:a16="http://schemas.microsoft.com/office/drawing/2014/main" id="{01C72869-2F42-554D-8C65-FC151E8E5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471" y="3616335"/>
            <a:ext cx="570634" cy="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8D4C9C6-C747-5147-AE73-59A784EC68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1504" y="516866"/>
            <a:ext cx="2056498" cy="76334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12EA09-E5E1-4440-B390-DA9F9F9E52C2}"/>
              </a:ext>
            </a:extLst>
          </p:cNvPr>
          <p:cNvCxnSpPr>
            <a:cxnSpLocks/>
          </p:cNvCxnSpPr>
          <p:nvPr/>
        </p:nvCxnSpPr>
        <p:spPr>
          <a:xfrm flipV="1">
            <a:off x="2659753" y="1259354"/>
            <a:ext cx="0" cy="1334404"/>
          </a:xfrm>
          <a:prstGeom prst="straightConnector1">
            <a:avLst/>
          </a:prstGeom>
          <a:ln w="136525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055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D7C13D80-7687-4F4D-8A18-E286F029115A}"/>
              </a:ext>
            </a:extLst>
          </p:cNvPr>
          <p:cNvSpPr/>
          <p:nvPr/>
        </p:nvSpPr>
        <p:spPr>
          <a:xfrm>
            <a:off x="3866176" y="1437973"/>
            <a:ext cx="2988514" cy="2213842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134AC0-C3EE-4D43-90F5-DCBCEA542BF8}"/>
              </a:ext>
            </a:extLst>
          </p:cNvPr>
          <p:cNvSpPr/>
          <p:nvPr/>
        </p:nvSpPr>
        <p:spPr>
          <a:xfrm>
            <a:off x="7060932" y="1437972"/>
            <a:ext cx="4851630" cy="5115228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2C0D12-C672-F14E-93F7-DEDFDFFE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60" y="98165"/>
            <a:ext cx="4825425" cy="1098762"/>
          </a:xfrm>
        </p:spPr>
        <p:txBody>
          <a:bodyPr/>
          <a:lstStyle/>
          <a:p>
            <a:r>
              <a:rPr lang="fr-FR" dirty="0"/>
              <a:t>Architecture network </a:t>
            </a:r>
            <a:r>
              <a:rPr lang="fr-FR" dirty="0" err="1"/>
              <a:t>diagram</a:t>
            </a:r>
            <a:endParaRPr lang="fr-FR" dirty="0"/>
          </a:p>
        </p:txBody>
      </p:sp>
      <p:pic>
        <p:nvPicPr>
          <p:cNvPr id="5" name="Google Shape;1318;p178">
            <a:extLst>
              <a:ext uri="{FF2B5EF4-FFF2-40B4-BE49-F238E27FC236}">
                <a16:creationId xmlns:a16="http://schemas.microsoft.com/office/drawing/2014/main" id="{C1D361D6-9131-8D44-89DF-C502DB7B28F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82638" y="2394287"/>
            <a:ext cx="675483" cy="7425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853DF2E0-C396-994F-B4EB-1E656E73E95A}"/>
              </a:ext>
            </a:extLst>
          </p:cNvPr>
          <p:cNvSpPr/>
          <p:nvPr/>
        </p:nvSpPr>
        <p:spPr>
          <a:xfrm>
            <a:off x="10022573" y="2547659"/>
            <a:ext cx="1009266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pic>
        <p:nvPicPr>
          <p:cNvPr id="8" name="Picture 105">
            <a:extLst>
              <a:ext uri="{FF2B5EF4-FFF2-40B4-BE49-F238E27FC236}">
                <a16:creationId xmlns:a16="http://schemas.microsoft.com/office/drawing/2014/main" id="{3AFE0794-E7B4-EE49-98D0-4C78DD5B8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092" y="5648806"/>
            <a:ext cx="570634" cy="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CDDC51-BCF5-D445-89DC-DB03ED771D78}"/>
              </a:ext>
            </a:extLst>
          </p:cNvPr>
          <p:cNvCxnSpPr>
            <a:cxnSpLocks/>
          </p:cNvCxnSpPr>
          <p:nvPr/>
        </p:nvCxnSpPr>
        <p:spPr>
          <a:xfrm>
            <a:off x="8111549" y="2451264"/>
            <a:ext cx="16513" cy="2941223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Hexagon 13">
            <a:extLst>
              <a:ext uri="{FF2B5EF4-FFF2-40B4-BE49-F238E27FC236}">
                <a16:creationId xmlns:a16="http://schemas.microsoft.com/office/drawing/2014/main" id="{906B3F51-36E4-4143-86C7-741C435AC7E3}"/>
              </a:ext>
            </a:extLst>
          </p:cNvPr>
          <p:cNvSpPr/>
          <p:nvPr/>
        </p:nvSpPr>
        <p:spPr>
          <a:xfrm>
            <a:off x="10022572" y="3078231"/>
            <a:ext cx="1029755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9D709DAC-422F-0A40-BD84-8AE588C283C4}"/>
              </a:ext>
            </a:extLst>
          </p:cNvPr>
          <p:cNvSpPr/>
          <p:nvPr/>
        </p:nvSpPr>
        <p:spPr>
          <a:xfrm>
            <a:off x="10012325" y="3608803"/>
            <a:ext cx="1040002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2B4901-1155-A94E-B861-9ECAEDF187D0}"/>
              </a:ext>
            </a:extLst>
          </p:cNvPr>
          <p:cNvSpPr/>
          <p:nvPr/>
        </p:nvSpPr>
        <p:spPr>
          <a:xfrm>
            <a:off x="10002078" y="4139375"/>
            <a:ext cx="1050249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B8ED01-48CC-3743-A5DD-9870352A85ED}"/>
              </a:ext>
            </a:extLst>
          </p:cNvPr>
          <p:cNvSpPr txBox="1"/>
          <p:nvPr/>
        </p:nvSpPr>
        <p:spPr>
          <a:xfrm>
            <a:off x="11147793" y="3345508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kern="100" dirty="0">
                <a:latin typeface="+mj-lt"/>
              </a:rPr>
              <a:t>Port 8080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E136A-44FD-F74B-AACF-18171026B11B}"/>
              </a:ext>
            </a:extLst>
          </p:cNvPr>
          <p:cNvSpPr txBox="1"/>
          <p:nvPr/>
        </p:nvSpPr>
        <p:spPr>
          <a:xfrm>
            <a:off x="7407061" y="2631353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Port 31100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522317-6D86-0144-A6EE-B332A2A2BE7F}"/>
              </a:ext>
            </a:extLst>
          </p:cNvPr>
          <p:cNvSpPr txBox="1"/>
          <p:nvPr/>
        </p:nvSpPr>
        <p:spPr>
          <a:xfrm>
            <a:off x="7407061" y="3137463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Port 31101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5736F1-08FB-1943-8D15-EE99EC28B078}"/>
              </a:ext>
            </a:extLst>
          </p:cNvPr>
          <p:cNvSpPr txBox="1"/>
          <p:nvPr/>
        </p:nvSpPr>
        <p:spPr>
          <a:xfrm>
            <a:off x="7413557" y="3675545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Port 31102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EEF647-D37B-ED49-9687-9F810347DC63}"/>
              </a:ext>
            </a:extLst>
          </p:cNvPr>
          <p:cNvSpPr txBox="1"/>
          <p:nvPr/>
        </p:nvSpPr>
        <p:spPr>
          <a:xfrm>
            <a:off x="7436158" y="4195052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Port 31103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CAD4A3-A831-1A4E-8E79-02C9D4EB57C7}"/>
              </a:ext>
            </a:extLst>
          </p:cNvPr>
          <p:cNvCxnSpPr/>
          <p:nvPr/>
        </p:nvCxnSpPr>
        <p:spPr>
          <a:xfrm>
            <a:off x="8390778" y="2803392"/>
            <a:ext cx="143580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B4DD6B-1C1A-F044-89E3-9ECCC59549DF}"/>
              </a:ext>
            </a:extLst>
          </p:cNvPr>
          <p:cNvCxnSpPr/>
          <p:nvPr/>
        </p:nvCxnSpPr>
        <p:spPr>
          <a:xfrm>
            <a:off x="8390777" y="3321173"/>
            <a:ext cx="143580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61815D-AEEE-2347-AFA2-B86581B0F5E9}"/>
              </a:ext>
            </a:extLst>
          </p:cNvPr>
          <p:cNvCxnSpPr/>
          <p:nvPr/>
        </p:nvCxnSpPr>
        <p:spPr>
          <a:xfrm>
            <a:off x="8390777" y="3846560"/>
            <a:ext cx="143580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FAA049-BF7E-6C43-8D9C-BE9921AECAF3}"/>
              </a:ext>
            </a:extLst>
          </p:cNvPr>
          <p:cNvCxnSpPr/>
          <p:nvPr/>
        </p:nvCxnSpPr>
        <p:spPr>
          <a:xfrm>
            <a:off x="8390777" y="4333248"/>
            <a:ext cx="143580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65514DC0-1E4C-E943-947E-50F46868B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3624" y="1574681"/>
            <a:ext cx="1009266" cy="51311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49D7168-F4AD-054E-9F67-49C581C8595A}"/>
              </a:ext>
            </a:extLst>
          </p:cNvPr>
          <p:cNvSpPr txBox="1"/>
          <p:nvPr/>
        </p:nvSpPr>
        <p:spPr>
          <a:xfrm>
            <a:off x="4213396" y="3033006"/>
            <a:ext cx="1232100" cy="3812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10.1.20.6:80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619FC6-7FAF-CD42-B58F-508707A145AF}"/>
              </a:ext>
            </a:extLst>
          </p:cNvPr>
          <p:cNvCxnSpPr>
            <a:cxnSpLocks/>
          </p:cNvCxnSpPr>
          <p:nvPr/>
        </p:nvCxnSpPr>
        <p:spPr>
          <a:xfrm>
            <a:off x="2998849" y="3136856"/>
            <a:ext cx="1051758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146528-4A91-4B42-8E30-795116F32240}"/>
              </a:ext>
            </a:extLst>
          </p:cNvPr>
          <p:cNvCxnSpPr>
            <a:cxnSpLocks/>
          </p:cNvCxnSpPr>
          <p:nvPr/>
        </p:nvCxnSpPr>
        <p:spPr>
          <a:xfrm>
            <a:off x="6495209" y="2753403"/>
            <a:ext cx="830370" cy="11758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21E97EF-2A83-D447-9BFF-F1D5D12A4144}"/>
              </a:ext>
            </a:extLst>
          </p:cNvPr>
          <p:cNvCxnSpPr>
            <a:cxnSpLocks/>
          </p:cNvCxnSpPr>
          <p:nvPr/>
        </p:nvCxnSpPr>
        <p:spPr>
          <a:xfrm>
            <a:off x="6495209" y="2860905"/>
            <a:ext cx="848400" cy="446772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6B0E132-3DD6-7E46-B3BF-128D866DFB72}"/>
              </a:ext>
            </a:extLst>
          </p:cNvPr>
          <p:cNvCxnSpPr>
            <a:cxnSpLocks/>
          </p:cNvCxnSpPr>
          <p:nvPr/>
        </p:nvCxnSpPr>
        <p:spPr>
          <a:xfrm>
            <a:off x="6515351" y="2982240"/>
            <a:ext cx="847306" cy="829194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EA9315B-3AFB-B443-841E-FD59D785F45A}"/>
              </a:ext>
            </a:extLst>
          </p:cNvPr>
          <p:cNvCxnSpPr>
            <a:cxnSpLocks/>
          </p:cNvCxnSpPr>
          <p:nvPr/>
        </p:nvCxnSpPr>
        <p:spPr>
          <a:xfrm>
            <a:off x="6504957" y="3152257"/>
            <a:ext cx="866704" cy="1233269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8158E85-A92A-CA44-B910-B8851B847F00}"/>
              </a:ext>
            </a:extLst>
          </p:cNvPr>
          <p:cNvSpPr txBox="1"/>
          <p:nvPr/>
        </p:nvSpPr>
        <p:spPr>
          <a:xfrm>
            <a:off x="2123304" y="3030198"/>
            <a:ext cx="669303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b="1" kern="100" dirty="0">
                <a:latin typeface="+mj-lt"/>
              </a:rPr>
              <a:t>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FED3C3-6FC5-E445-AE0A-10E9C75E8D0D}"/>
              </a:ext>
            </a:extLst>
          </p:cNvPr>
          <p:cNvSpPr txBox="1"/>
          <p:nvPr/>
        </p:nvSpPr>
        <p:spPr>
          <a:xfrm>
            <a:off x="10060491" y="2661072"/>
            <a:ext cx="890689" cy="292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solidFill>
                  <a:schemeClr val="bg1"/>
                </a:solidFill>
                <a:latin typeface="+mj-lt"/>
              </a:rPr>
              <a:t>Adjectives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811417-B236-664B-95AD-C03D78730005}"/>
              </a:ext>
            </a:extLst>
          </p:cNvPr>
          <p:cNvSpPr txBox="1"/>
          <p:nvPr/>
        </p:nvSpPr>
        <p:spPr>
          <a:xfrm>
            <a:off x="10153274" y="3199353"/>
            <a:ext cx="764499" cy="292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 err="1">
                <a:solidFill>
                  <a:schemeClr val="bg1"/>
                </a:solidFill>
                <a:latin typeface="+mj-lt"/>
              </a:rPr>
              <a:t>Animals</a:t>
            </a:r>
            <a:endParaRPr lang="fr-FR" sz="1400" kern="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EDC1E5-F419-3446-8666-26BF72AFB331}"/>
              </a:ext>
            </a:extLst>
          </p:cNvPr>
          <p:cNvSpPr txBox="1"/>
          <p:nvPr/>
        </p:nvSpPr>
        <p:spPr>
          <a:xfrm>
            <a:off x="10123585" y="3736992"/>
            <a:ext cx="764499" cy="292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 err="1">
                <a:solidFill>
                  <a:schemeClr val="bg1"/>
                </a:solidFill>
                <a:latin typeface="+mj-lt"/>
              </a:rPr>
              <a:t>Colors</a:t>
            </a:r>
            <a:endParaRPr lang="fr-FR" sz="1400" kern="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E972F2-0512-7B47-A143-37B4C901FA34}"/>
              </a:ext>
            </a:extLst>
          </p:cNvPr>
          <p:cNvSpPr txBox="1"/>
          <p:nvPr/>
        </p:nvSpPr>
        <p:spPr>
          <a:xfrm>
            <a:off x="10144952" y="4260589"/>
            <a:ext cx="764499" cy="292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solidFill>
                  <a:schemeClr val="bg1"/>
                </a:solidFill>
                <a:latin typeface="+mj-lt"/>
              </a:rPr>
              <a:t>Locations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4FB0247-64D9-9C49-AF02-A2DE1A6134F8}"/>
              </a:ext>
            </a:extLst>
          </p:cNvPr>
          <p:cNvSpPr txBox="1"/>
          <p:nvPr/>
        </p:nvSpPr>
        <p:spPr>
          <a:xfrm>
            <a:off x="4123203" y="1931483"/>
            <a:ext cx="1232100" cy="3812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Nginx-1 – API GW</a:t>
            </a:r>
          </a:p>
        </p:txBody>
      </p:sp>
      <p:sp>
        <p:nvSpPr>
          <p:cNvPr id="63" name="Hexagon 62">
            <a:extLst>
              <a:ext uri="{FF2B5EF4-FFF2-40B4-BE49-F238E27FC236}">
                <a16:creationId xmlns:a16="http://schemas.microsoft.com/office/drawing/2014/main" id="{C4186551-4EF7-5849-84C8-BA230B1A8CEC}"/>
              </a:ext>
            </a:extLst>
          </p:cNvPr>
          <p:cNvSpPr/>
          <p:nvPr/>
        </p:nvSpPr>
        <p:spPr>
          <a:xfrm>
            <a:off x="10002078" y="4981161"/>
            <a:ext cx="1050249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0329AA-A6CE-754F-8F4A-ECD29B1D4828}"/>
              </a:ext>
            </a:extLst>
          </p:cNvPr>
          <p:cNvSpPr txBox="1"/>
          <p:nvPr/>
        </p:nvSpPr>
        <p:spPr>
          <a:xfrm>
            <a:off x="7436158" y="5036838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Port 31200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4990DB9-2BED-D642-B01C-4D11FB47C19E}"/>
              </a:ext>
            </a:extLst>
          </p:cNvPr>
          <p:cNvCxnSpPr/>
          <p:nvPr/>
        </p:nvCxnSpPr>
        <p:spPr>
          <a:xfrm>
            <a:off x="8390777" y="5175034"/>
            <a:ext cx="143580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D79E06E-6487-B74B-822A-1DD75075A32A}"/>
              </a:ext>
            </a:extLst>
          </p:cNvPr>
          <p:cNvSpPr txBox="1"/>
          <p:nvPr/>
        </p:nvSpPr>
        <p:spPr>
          <a:xfrm>
            <a:off x="10086621" y="5120962"/>
            <a:ext cx="901655" cy="292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 err="1">
                <a:solidFill>
                  <a:schemeClr val="bg1"/>
                </a:solidFill>
                <a:latin typeface="+mj-lt"/>
              </a:rPr>
              <a:t>Generator</a:t>
            </a:r>
            <a:endParaRPr lang="fr-FR" sz="1400" kern="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7BD5E3B-80BF-7B45-B510-0F56EE312CB7}"/>
              </a:ext>
            </a:extLst>
          </p:cNvPr>
          <p:cNvSpPr txBox="1"/>
          <p:nvPr/>
        </p:nvSpPr>
        <p:spPr>
          <a:xfrm>
            <a:off x="1796793" y="5885990"/>
            <a:ext cx="995814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b="1" kern="100" dirty="0" err="1">
                <a:latin typeface="+mj-lt"/>
              </a:rPr>
              <a:t>WebApp</a:t>
            </a:r>
            <a:endParaRPr lang="fr-FR" b="1" kern="100" dirty="0">
              <a:latin typeface="+mj-lt"/>
            </a:endParaRPr>
          </a:p>
        </p:txBody>
      </p:sp>
      <p:sp>
        <p:nvSpPr>
          <p:cNvPr id="68" name="Hexagon 67">
            <a:extLst>
              <a:ext uri="{FF2B5EF4-FFF2-40B4-BE49-F238E27FC236}">
                <a16:creationId xmlns:a16="http://schemas.microsoft.com/office/drawing/2014/main" id="{95861AE3-30D7-2E48-B7C1-311949E44789}"/>
              </a:ext>
            </a:extLst>
          </p:cNvPr>
          <p:cNvSpPr/>
          <p:nvPr/>
        </p:nvSpPr>
        <p:spPr>
          <a:xfrm>
            <a:off x="10002078" y="5756851"/>
            <a:ext cx="1050249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B8B68D9-BE06-A445-88FD-6BE75278FCCD}"/>
              </a:ext>
            </a:extLst>
          </p:cNvPr>
          <p:cNvSpPr txBox="1"/>
          <p:nvPr/>
        </p:nvSpPr>
        <p:spPr>
          <a:xfrm>
            <a:off x="7124961" y="5823055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>
                <a:latin typeface="+mj-lt"/>
              </a:rPr>
              <a:t>Port 30274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29763E0-8E16-8F4D-99DD-C0DC5CFA21BA}"/>
              </a:ext>
            </a:extLst>
          </p:cNvPr>
          <p:cNvCxnSpPr/>
          <p:nvPr/>
        </p:nvCxnSpPr>
        <p:spPr>
          <a:xfrm>
            <a:off x="8390777" y="5950724"/>
            <a:ext cx="143580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B6E9D57C-BFD1-AE4D-9C5C-FCBD26BFF66F}"/>
              </a:ext>
            </a:extLst>
          </p:cNvPr>
          <p:cNvSpPr txBox="1"/>
          <p:nvPr/>
        </p:nvSpPr>
        <p:spPr>
          <a:xfrm>
            <a:off x="10086621" y="5896652"/>
            <a:ext cx="901655" cy="292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400" kern="100" dirty="0" err="1">
                <a:solidFill>
                  <a:schemeClr val="bg1"/>
                </a:solidFill>
                <a:latin typeface="+mj-lt"/>
              </a:rPr>
              <a:t>FrontEnd</a:t>
            </a:r>
            <a:endParaRPr lang="fr-FR" sz="1400" kern="1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E36115C-0CAE-904F-BA84-C65E47599EE1}"/>
              </a:ext>
            </a:extLst>
          </p:cNvPr>
          <p:cNvCxnSpPr>
            <a:cxnSpLocks/>
          </p:cNvCxnSpPr>
          <p:nvPr/>
        </p:nvCxnSpPr>
        <p:spPr>
          <a:xfrm>
            <a:off x="3054553" y="6042806"/>
            <a:ext cx="3855841" cy="0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25FFAB3-CF16-9145-B407-C2FBF1E988D0}"/>
              </a:ext>
            </a:extLst>
          </p:cNvPr>
          <p:cNvSpPr txBox="1"/>
          <p:nvPr/>
        </p:nvSpPr>
        <p:spPr>
          <a:xfrm>
            <a:off x="11164389" y="4981161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kern="100" dirty="0">
                <a:latin typeface="+mj-lt"/>
              </a:rPr>
              <a:t>Port 8080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949423E-393F-0445-9459-9486522097F5}"/>
              </a:ext>
            </a:extLst>
          </p:cNvPr>
          <p:cNvSpPr txBox="1"/>
          <p:nvPr/>
        </p:nvSpPr>
        <p:spPr>
          <a:xfrm>
            <a:off x="11153622" y="5743370"/>
            <a:ext cx="669303" cy="5535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kern="100" dirty="0">
                <a:latin typeface="+mj-lt"/>
              </a:rPr>
              <a:t>Port 8080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6DF9532-160A-5640-898D-A7739A2D283F}"/>
              </a:ext>
            </a:extLst>
          </p:cNvPr>
          <p:cNvCxnSpPr>
            <a:cxnSpLocks/>
          </p:cNvCxnSpPr>
          <p:nvPr/>
        </p:nvCxnSpPr>
        <p:spPr>
          <a:xfrm>
            <a:off x="6308963" y="3305240"/>
            <a:ext cx="1072446" cy="1961876"/>
          </a:xfrm>
          <a:prstGeom prst="straightConnector1">
            <a:avLst/>
          </a:prstGeom>
          <a:ln w="158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254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3E384-C05B-1544-B46F-A9FF1CE92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Backup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15D68-B2AC-C741-BBDC-ACDEE4170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Next steps roadmap</a:t>
            </a:r>
          </a:p>
        </p:txBody>
      </p:sp>
    </p:spTree>
    <p:extLst>
      <p:ext uri="{BB962C8B-B14F-4D97-AF65-F5344CB8AC3E}">
        <p14:creationId xmlns:p14="http://schemas.microsoft.com/office/powerpoint/2010/main" val="73801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07342-E548-BF49-B371-CB0346A5DD4E}"/>
              </a:ext>
            </a:extLst>
          </p:cNvPr>
          <p:cNvSpPr/>
          <p:nvPr/>
        </p:nvSpPr>
        <p:spPr>
          <a:xfrm>
            <a:off x="8349237" y="1964065"/>
            <a:ext cx="2111933" cy="4795964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7D97C8-1DA0-1C4E-8703-364868D96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94" y="258006"/>
            <a:ext cx="10820400" cy="1098762"/>
          </a:xfrm>
        </p:spPr>
        <p:txBody>
          <a:bodyPr/>
          <a:lstStyle/>
          <a:p>
            <a:r>
              <a:rPr lang="en-US" dirty="0"/>
              <a:t>API mgmt. with controller</a:t>
            </a:r>
            <a:br>
              <a:rPr lang="en-US" dirty="0"/>
            </a:br>
            <a:r>
              <a:rPr lang="en-US" dirty="0"/>
              <a:t>Hybrid sec + scaling</a:t>
            </a:r>
          </a:p>
        </p:txBody>
      </p:sp>
      <p:pic>
        <p:nvPicPr>
          <p:cNvPr id="7" name="Google Shape;1318;p178">
            <a:extLst>
              <a:ext uri="{FF2B5EF4-FFF2-40B4-BE49-F238E27FC236}">
                <a16:creationId xmlns:a16="http://schemas.microsoft.com/office/drawing/2014/main" id="{679BD2EF-7F19-C943-81D0-70386F6F04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4040" y="2350681"/>
            <a:ext cx="894526" cy="10067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Hexagon 8">
            <a:extLst>
              <a:ext uri="{FF2B5EF4-FFF2-40B4-BE49-F238E27FC236}">
                <a16:creationId xmlns:a16="http://schemas.microsoft.com/office/drawing/2014/main" id="{D90FEA5A-232A-3840-9552-EC8521C5A5E7}"/>
              </a:ext>
            </a:extLst>
          </p:cNvPr>
          <p:cNvSpPr/>
          <p:nvPr/>
        </p:nvSpPr>
        <p:spPr>
          <a:xfrm>
            <a:off x="9400421" y="2352843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640E559B-B73B-2644-A46C-D32F907C5385}"/>
              </a:ext>
            </a:extLst>
          </p:cNvPr>
          <p:cNvSpPr/>
          <p:nvPr/>
        </p:nvSpPr>
        <p:spPr>
          <a:xfrm>
            <a:off x="9827156" y="2686235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4AA0E797-9421-CA4E-B58E-FAC360E6E209}"/>
              </a:ext>
            </a:extLst>
          </p:cNvPr>
          <p:cNvSpPr/>
          <p:nvPr/>
        </p:nvSpPr>
        <p:spPr>
          <a:xfrm>
            <a:off x="9365813" y="3001528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3B7187-D544-5E4F-AF27-372EB16262E4}"/>
              </a:ext>
            </a:extLst>
          </p:cNvPr>
          <p:cNvCxnSpPr>
            <a:cxnSpLocks/>
          </p:cNvCxnSpPr>
          <p:nvPr/>
        </p:nvCxnSpPr>
        <p:spPr>
          <a:xfrm flipV="1">
            <a:off x="9133729" y="2655537"/>
            <a:ext cx="242959" cy="6694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EB568D-7755-6649-B14A-F6F52AAD423B}"/>
              </a:ext>
            </a:extLst>
          </p:cNvPr>
          <p:cNvCxnSpPr>
            <a:cxnSpLocks/>
          </p:cNvCxnSpPr>
          <p:nvPr/>
        </p:nvCxnSpPr>
        <p:spPr>
          <a:xfrm flipV="1">
            <a:off x="9188434" y="2888688"/>
            <a:ext cx="581078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9D6D8B-2EEB-9848-858D-80C86BFA83D4}"/>
              </a:ext>
            </a:extLst>
          </p:cNvPr>
          <p:cNvCxnSpPr>
            <a:cxnSpLocks/>
          </p:cNvCxnSpPr>
          <p:nvPr/>
        </p:nvCxnSpPr>
        <p:spPr>
          <a:xfrm>
            <a:off x="9154566" y="3036515"/>
            <a:ext cx="234464" cy="8682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Hexagon 14">
            <a:extLst>
              <a:ext uri="{FF2B5EF4-FFF2-40B4-BE49-F238E27FC236}">
                <a16:creationId xmlns:a16="http://schemas.microsoft.com/office/drawing/2014/main" id="{54F95E98-BB8A-7345-8EEF-38B3B562E10E}"/>
              </a:ext>
            </a:extLst>
          </p:cNvPr>
          <p:cNvSpPr/>
          <p:nvPr/>
        </p:nvSpPr>
        <p:spPr>
          <a:xfrm>
            <a:off x="9361739" y="3823475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FE76FC9-7240-DA45-B704-DB8F3EDC7A05}"/>
              </a:ext>
            </a:extLst>
          </p:cNvPr>
          <p:cNvSpPr/>
          <p:nvPr/>
        </p:nvSpPr>
        <p:spPr>
          <a:xfrm>
            <a:off x="9832889" y="4211124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9DF2CB-0BB3-BC44-9C00-8CF0131F911E}"/>
              </a:ext>
            </a:extLst>
          </p:cNvPr>
          <p:cNvCxnSpPr>
            <a:cxnSpLocks/>
          </p:cNvCxnSpPr>
          <p:nvPr/>
        </p:nvCxnSpPr>
        <p:spPr>
          <a:xfrm flipV="1">
            <a:off x="9163238" y="4149732"/>
            <a:ext cx="180923" cy="8714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191623-0B7E-EB4D-948B-B637A13E1D57}"/>
              </a:ext>
            </a:extLst>
          </p:cNvPr>
          <p:cNvCxnSpPr>
            <a:cxnSpLocks/>
          </p:cNvCxnSpPr>
          <p:nvPr/>
        </p:nvCxnSpPr>
        <p:spPr>
          <a:xfrm flipV="1">
            <a:off x="9217943" y="4403081"/>
            <a:ext cx="581078" cy="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7542DC-B976-F141-A7A4-BACD077D1AAC}"/>
              </a:ext>
            </a:extLst>
          </p:cNvPr>
          <p:cNvCxnSpPr>
            <a:cxnSpLocks/>
          </p:cNvCxnSpPr>
          <p:nvPr/>
        </p:nvCxnSpPr>
        <p:spPr>
          <a:xfrm>
            <a:off x="9184075" y="4550908"/>
            <a:ext cx="234464" cy="8682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  <a:effectLst>
            <a:outerShdw blurRad="25400" dist="12700" dir="3600000" algn="tl" rotWithShape="0">
              <a:prstClr val="black">
                <a:alpha val="33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Hexagon 19">
            <a:extLst>
              <a:ext uri="{FF2B5EF4-FFF2-40B4-BE49-F238E27FC236}">
                <a16:creationId xmlns:a16="http://schemas.microsoft.com/office/drawing/2014/main" id="{409D3E4A-4907-0645-949B-525437272265}"/>
              </a:ext>
            </a:extLst>
          </p:cNvPr>
          <p:cNvSpPr/>
          <p:nvPr/>
        </p:nvSpPr>
        <p:spPr>
          <a:xfrm>
            <a:off x="9376688" y="4550130"/>
            <a:ext cx="541757" cy="467031"/>
          </a:xfrm>
          <a:prstGeom prst="hexagon">
            <a:avLst>
              <a:gd name="adj" fmla="val 29348"/>
              <a:gd name="vf" fmla="val 11547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2F31BC-C3D0-4944-812E-F60F7E9C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366" y="5840616"/>
            <a:ext cx="1877581" cy="6035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3F1480-2378-C840-AB5B-15F0C8F8B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5540" y="3195484"/>
            <a:ext cx="1035076" cy="9703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1FB749-1817-644A-AA0E-615AD7A73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96" y="3083784"/>
            <a:ext cx="2310579" cy="1291206"/>
          </a:xfrm>
          <a:prstGeom prst="rect">
            <a:avLst/>
          </a:prstGeom>
        </p:spPr>
      </p:pic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B41B6BB3-DC6F-C24F-B589-FE3EB2D5B771}"/>
              </a:ext>
            </a:extLst>
          </p:cNvPr>
          <p:cNvCxnSpPr>
            <a:cxnSpLocks/>
            <a:endCxn id="8" idx="2"/>
          </p:cNvCxnSpPr>
          <p:nvPr/>
        </p:nvCxnSpPr>
        <p:spPr>
          <a:xfrm rot="5400000" flipH="1" flipV="1">
            <a:off x="6337211" y="5144580"/>
            <a:ext cx="1126899" cy="621286"/>
          </a:xfrm>
          <a:prstGeom prst="bentConnector3">
            <a:avLst>
              <a:gd name="adj1" fmla="val -1090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2C7D0867-2F5E-0E49-B515-8C5D4C950D2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28358" y="4354496"/>
            <a:ext cx="2834667" cy="899073"/>
          </a:xfrm>
          <a:prstGeom prst="bentConnector3">
            <a:avLst>
              <a:gd name="adj1" fmla="val 646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1318;p178">
            <a:extLst>
              <a:ext uri="{FF2B5EF4-FFF2-40B4-BE49-F238E27FC236}">
                <a16:creationId xmlns:a16="http://schemas.microsoft.com/office/drawing/2014/main" id="{7385A1D3-0CE7-DF4D-9508-FF6F637F23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4040" y="3885014"/>
            <a:ext cx="894526" cy="10067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610320-0150-B34E-9607-B19496EA95AB}"/>
              </a:ext>
            </a:extLst>
          </p:cNvPr>
          <p:cNvCxnSpPr>
            <a:cxnSpLocks/>
          </p:cNvCxnSpPr>
          <p:nvPr/>
        </p:nvCxnSpPr>
        <p:spPr>
          <a:xfrm flipV="1">
            <a:off x="4668253" y="3043801"/>
            <a:ext cx="2003530" cy="54642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7DB8E37-DC51-EA4C-8594-96AF0A264849}"/>
              </a:ext>
            </a:extLst>
          </p:cNvPr>
          <p:cNvCxnSpPr>
            <a:cxnSpLocks/>
          </p:cNvCxnSpPr>
          <p:nvPr/>
        </p:nvCxnSpPr>
        <p:spPr>
          <a:xfrm>
            <a:off x="4693381" y="3783916"/>
            <a:ext cx="1986227" cy="512979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7CB419-F494-5748-90AF-F54083654C8A}"/>
              </a:ext>
            </a:extLst>
          </p:cNvPr>
          <p:cNvSpPr txBox="1"/>
          <p:nvPr/>
        </p:nvSpPr>
        <p:spPr>
          <a:xfrm>
            <a:off x="2345219" y="4345903"/>
            <a:ext cx="2752825" cy="11722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kern="100" dirty="0">
                <a:latin typeface="+mj-lt"/>
              </a:rPr>
              <a:t>TLS termination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kern="100" dirty="0">
                <a:latin typeface="+mj-lt"/>
              </a:rPr>
              <a:t>Bot protection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kern="100" dirty="0">
                <a:latin typeface="+mj-lt"/>
              </a:rPr>
              <a:t>DDoS protection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kern="100" dirty="0" err="1">
                <a:latin typeface="+mj-lt"/>
              </a:rPr>
              <a:t>AuthN</a:t>
            </a:r>
            <a:r>
              <a:rPr lang="en-US" b="1" kern="100" dirty="0">
                <a:latin typeface="+mj-lt"/>
              </a:rPr>
              <a:t> – JWT validation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i="1" kern="100" dirty="0">
                <a:latin typeface="+mj-lt"/>
              </a:rPr>
              <a:t>WAF for BIG-IP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2F28D83-ABFD-8D49-A1B0-567A5B039CA3}"/>
              </a:ext>
            </a:extLst>
          </p:cNvPr>
          <p:cNvSpPr txBox="1"/>
          <p:nvPr/>
        </p:nvSpPr>
        <p:spPr>
          <a:xfrm>
            <a:off x="6127774" y="274073"/>
            <a:ext cx="2167058" cy="18346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b="1" kern="100" dirty="0" err="1">
                <a:latin typeface="+mj-lt"/>
              </a:rPr>
              <a:t>AuthZ</a:t>
            </a:r>
            <a:endParaRPr lang="en-US" sz="1600" b="1" kern="100" dirty="0">
              <a:latin typeface="+mj-lt"/>
            </a:endParaRP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b="1" kern="100" dirty="0">
                <a:latin typeface="+mj-lt"/>
              </a:rPr>
              <a:t>LB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b="1" kern="100" dirty="0">
                <a:latin typeface="+mj-lt"/>
              </a:rPr>
              <a:t>Rate Limiting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b="1" kern="100" dirty="0">
                <a:latin typeface="+mj-lt"/>
              </a:rPr>
              <a:t>Data manipulation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b="1" kern="100" dirty="0">
                <a:latin typeface="+mj-lt"/>
              </a:rPr>
              <a:t>Req routing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b="1" i="1" kern="100" dirty="0">
                <a:latin typeface="+mj-lt"/>
              </a:rPr>
              <a:t>WAF for NGINX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5EC015-BED9-E94F-92ED-635902AA3117}"/>
              </a:ext>
            </a:extLst>
          </p:cNvPr>
          <p:cNvSpPr txBox="1"/>
          <p:nvPr/>
        </p:nvSpPr>
        <p:spPr>
          <a:xfrm>
            <a:off x="4852936" y="3568091"/>
            <a:ext cx="1869145" cy="28460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latin typeface="+mj-lt"/>
              </a:rPr>
              <a:t>SSO JWT Bearer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6CB9D-F83D-184D-91EB-5C9EC49B6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5047" y="5883796"/>
            <a:ext cx="1327966" cy="675138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EA2459-77E3-3842-B3E0-651325ECD57A}"/>
              </a:ext>
            </a:extLst>
          </p:cNvPr>
          <p:cNvCxnSpPr>
            <a:cxnSpLocks/>
          </p:cNvCxnSpPr>
          <p:nvPr/>
        </p:nvCxnSpPr>
        <p:spPr>
          <a:xfrm>
            <a:off x="7819622" y="2887377"/>
            <a:ext cx="630636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A0A0810-91B6-D247-90AB-46246F930D07}"/>
              </a:ext>
            </a:extLst>
          </p:cNvPr>
          <p:cNvCxnSpPr>
            <a:cxnSpLocks/>
          </p:cNvCxnSpPr>
          <p:nvPr/>
        </p:nvCxnSpPr>
        <p:spPr>
          <a:xfrm>
            <a:off x="7819622" y="4444639"/>
            <a:ext cx="630636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488CC13-08ED-1447-80D0-44094AE49EC5}"/>
              </a:ext>
            </a:extLst>
          </p:cNvPr>
          <p:cNvSpPr txBox="1"/>
          <p:nvPr/>
        </p:nvSpPr>
        <p:spPr>
          <a:xfrm>
            <a:off x="8563153" y="3495871"/>
            <a:ext cx="524784" cy="4670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100" b="1" kern="100" dirty="0">
                <a:latin typeface="+mj-lt"/>
              </a:rPr>
              <a:t>K8S </a:t>
            </a:r>
            <a:r>
              <a:rPr lang="fr-FR" sz="1100" b="1" kern="100" dirty="0" err="1">
                <a:latin typeface="+mj-lt"/>
              </a:rPr>
              <a:t>Ingress</a:t>
            </a:r>
            <a:endParaRPr lang="fr-FR" sz="1100" b="1" kern="100" dirty="0">
              <a:latin typeface="+mj-l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C5B9F-585F-0F4C-8326-B79A1FF67E22}"/>
              </a:ext>
            </a:extLst>
          </p:cNvPr>
          <p:cNvSpPr txBox="1"/>
          <p:nvPr/>
        </p:nvSpPr>
        <p:spPr>
          <a:xfrm>
            <a:off x="6881636" y="3588334"/>
            <a:ext cx="544568" cy="19558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200" b="1" kern="100" dirty="0">
                <a:latin typeface="+mj-lt"/>
              </a:rPr>
              <a:t>API GW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2B15618-4CF5-9844-A217-8E2F17AA1934}"/>
              </a:ext>
            </a:extLst>
          </p:cNvPr>
          <p:cNvCxnSpPr>
            <a:cxnSpLocks/>
          </p:cNvCxnSpPr>
          <p:nvPr/>
        </p:nvCxnSpPr>
        <p:spPr>
          <a:xfrm>
            <a:off x="7819622" y="3056466"/>
            <a:ext cx="651274" cy="1154658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E1F4037-0FF8-C148-95FD-3707A50962E1}"/>
              </a:ext>
            </a:extLst>
          </p:cNvPr>
          <p:cNvCxnSpPr>
            <a:cxnSpLocks/>
          </p:cNvCxnSpPr>
          <p:nvPr/>
        </p:nvCxnSpPr>
        <p:spPr>
          <a:xfrm flipV="1">
            <a:off x="7819622" y="3153266"/>
            <a:ext cx="724451" cy="113724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79">
            <a:extLst>
              <a:ext uri="{FF2B5EF4-FFF2-40B4-BE49-F238E27FC236}">
                <a16:creationId xmlns:a16="http://schemas.microsoft.com/office/drawing/2014/main" id="{7225CED9-2EBC-EE44-92B8-047B3936D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676" y="5939118"/>
            <a:ext cx="398388" cy="45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105">
            <a:extLst>
              <a:ext uri="{FF2B5EF4-FFF2-40B4-BE49-F238E27FC236}">
                <a16:creationId xmlns:a16="http://schemas.microsoft.com/office/drawing/2014/main" id="{F342B26F-2742-2140-A072-F1E3E3F1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914" y="2563339"/>
            <a:ext cx="570634" cy="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105">
            <a:extLst>
              <a:ext uri="{FF2B5EF4-FFF2-40B4-BE49-F238E27FC236}">
                <a16:creationId xmlns:a16="http://schemas.microsoft.com/office/drawing/2014/main" id="{01C72869-2F42-554D-8C65-FC151E8E5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914" y="4079043"/>
            <a:ext cx="570634" cy="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0519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7D97C8-1DA0-1C4E-8703-364868D96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94" y="258006"/>
            <a:ext cx="10820400" cy="825793"/>
          </a:xfrm>
        </p:spPr>
        <p:txBody>
          <a:bodyPr/>
          <a:lstStyle/>
          <a:p>
            <a:r>
              <a:rPr lang="fr-FR" dirty="0" err="1"/>
              <a:t>AuthN</a:t>
            </a:r>
            <a:r>
              <a:rPr lang="fr-FR" dirty="0"/>
              <a:t>/Z workflow (extra </a:t>
            </a:r>
            <a:r>
              <a:rPr lang="fr-FR" dirty="0" err="1"/>
              <a:t>lab</a:t>
            </a:r>
            <a:r>
              <a:rPr lang="fr-FR" dirty="0"/>
              <a:t>)</a:t>
            </a:r>
            <a:endParaRPr lang="en-US" dirty="0"/>
          </a:p>
        </p:txBody>
      </p:sp>
      <p:pic>
        <p:nvPicPr>
          <p:cNvPr id="7" name="Google Shape;1318;p178">
            <a:extLst>
              <a:ext uri="{FF2B5EF4-FFF2-40B4-BE49-F238E27FC236}">
                <a16:creationId xmlns:a16="http://schemas.microsoft.com/office/drawing/2014/main" id="{679BD2EF-7F19-C943-81D0-70386F6F04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3237" y="2350681"/>
            <a:ext cx="894526" cy="1006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2F31BC-C3D0-4944-812E-F60F7E9C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563" y="5840616"/>
            <a:ext cx="1877581" cy="6035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3F1480-2378-C840-AB5B-15F0C8F8B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737" y="3195484"/>
            <a:ext cx="1035076" cy="9703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1FB749-1817-644A-AA0E-615AD7A73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1393" y="3083784"/>
            <a:ext cx="2310579" cy="1291206"/>
          </a:xfrm>
          <a:prstGeom prst="rect">
            <a:avLst/>
          </a:prstGeom>
        </p:spPr>
      </p:pic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B41B6BB3-DC6F-C24F-B589-FE3EB2D5B771}"/>
              </a:ext>
            </a:extLst>
          </p:cNvPr>
          <p:cNvCxnSpPr>
            <a:cxnSpLocks/>
            <a:endCxn id="8" idx="2"/>
          </p:cNvCxnSpPr>
          <p:nvPr/>
        </p:nvCxnSpPr>
        <p:spPr>
          <a:xfrm rot="5400000" flipH="1" flipV="1">
            <a:off x="7556408" y="5144580"/>
            <a:ext cx="1126899" cy="621286"/>
          </a:xfrm>
          <a:prstGeom prst="bentConnector3">
            <a:avLst>
              <a:gd name="adj1" fmla="val -1090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2C7D0867-2F5E-0E49-B515-8C5D4C950D2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47555" y="4354496"/>
            <a:ext cx="2834667" cy="899073"/>
          </a:xfrm>
          <a:prstGeom prst="bentConnector3">
            <a:avLst>
              <a:gd name="adj1" fmla="val 646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1318;p178">
            <a:extLst>
              <a:ext uri="{FF2B5EF4-FFF2-40B4-BE49-F238E27FC236}">
                <a16:creationId xmlns:a16="http://schemas.microsoft.com/office/drawing/2014/main" id="{7385A1D3-0CE7-DF4D-9508-FF6F637F23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3237" y="3885014"/>
            <a:ext cx="894526" cy="10067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610320-0150-B34E-9607-B19496EA95AB}"/>
              </a:ext>
            </a:extLst>
          </p:cNvPr>
          <p:cNvCxnSpPr>
            <a:cxnSpLocks/>
          </p:cNvCxnSpPr>
          <p:nvPr/>
        </p:nvCxnSpPr>
        <p:spPr>
          <a:xfrm flipV="1">
            <a:off x="5887450" y="3043801"/>
            <a:ext cx="2003530" cy="54642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7DB8E37-DC51-EA4C-8594-96AF0A264849}"/>
              </a:ext>
            </a:extLst>
          </p:cNvPr>
          <p:cNvCxnSpPr>
            <a:cxnSpLocks/>
          </p:cNvCxnSpPr>
          <p:nvPr/>
        </p:nvCxnSpPr>
        <p:spPr>
          <a:xfrm>
            <a:off x="5912578" y="3783916"/>
            <a:ext cx="1986227" cy="512979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7CB419-F494-5748-90AF-F54083654C8A}"/>
              </a:ext>
            </a:extLst>
          </p:cNvPr>
          <p:cNvSpPr txBox="1"/>
          <p:nvPr/>
        </p:nvSpPr>
        <p:spPr>
          <a:xfrm>
            <a:off x="3896985" y="4395397"/>
            <a:ext cx="2310579" cy="11722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kern="100" dirty="0" err="1">
                <a:latin typeface="+mj-lt"/>
              </a:rPr>
              <a:t>AuthN</a:t>
            </a:r>
            <a:r>
              <a:rPr lang="en-US" b="1" kern="100" dirty="0">
                <a:latin typeface="+mj-lt"/>
              </a:rPr>
              <a:t>/Z with </a:t>
            </a:r>
            <a:r>
              <a:rPr lang="en-US" b="1" kern="100" dirty="0" err="1">
                <a:latin typeface="+mj-lt"/>
              </a:rPr>
              <a:t>AzureAD</a:t>
            </a:r>
            <a:r>
              <a:rPr lang="en-US" b="1" kern="100" dirty="0">
                <a:latin typeface="+mj-lt"/>
              </a:rPr>
              <a:t> or any other </a:t>
            </a:r>
            <a:r>
              <a:rPr lang="en-US" b="1" kern="100" dirty="0" err="1">
                <a:latin typeface="+mj-lt"/>
              </a:rPr>
              <a:t>IDaaS</a:t>
            </a:r>
            <a:endParaRPr lang="en-US" b="1" kern="100" dirty="0">
              <a:latin typeface="+mj-lt"/>
            </a:endParaRP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b="1" i="1" kern="100" dirty="0">
                <a:latin typeface="+mj-lt"/>
              </a:rPr>
              <a:t>(Routing keys from AAD)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2F28D83-ABFD-8D49-A1B0-567A5B039CA3}"/>
              </a:ext>
            </a:extLst>
          </p:cNvPr>
          <p:cNvSpPr txBox="1"/>
          <p:nvPr/>
        </p:nvSpPr>
        <p:spPr>
          <a:xfrm>
            <a:off x="7346971" y="728133"/>
            <a:ext cx="2167058" cy="13806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b="1" kern="100" dirty="0" err="1">
                <a:latin typeface="+mj-lt"/>
              </a:rPr>
              <a:t>AuthZ</a:t>
            </a:r>
            <a:r>
              <a:rPr lang="en-US" sz="1600" b="1" kern="100" dirty="0">
                <a:latin typeface="+mj-lt"/>
              </a:rPr>
              <a:t> with only one JWT key file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b="1" i="1" kern="100" dirty="0">
                <a:latin typeface="+mj-lt"/>
              </a:rPr>
              <a:t>(key from APM)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 b="1" i="1" kern="100" dirty="0">
              <a:latin typeface="+mj-lt"/>
            </a:endParaRP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b="1" i="1" kern="100" dirty="0">
                <a:latin typeface="+mj-lt"/>
              </a:rPr>
              <a:t>Admin can scale out NGINX+ easily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0C5B9F-585F-0F4C-8326-B79A1FF67E22}"/>
              </a:ext>
            </a:extLst>
          </p:cNvPr>
          <p:cNvSpPr txBox="1"/>
          <p:nvPr/>
        </p:nvSpPr>
        <p:spPr>
          <a:xfrm>
            <a:off x="8100833" y="3588334"/>
            <a:ext cx="544568" cy="19558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r-FR" sz="1200" b="1" kern="100" dirty="0">
                <a:latin typeface="+mj-lt"/>
              </a:rPr>
              <a:t>API GW</a:t>
            </a:r>
          </a:p>
        </p:txBody>
      </p:sp>
      <p:pic>
        <p:nvPicPr>
          <p:cNvPr id="45" name="Picture 79">
            <a:extLst>
              <a:ext uri="{FF2B5EF4-FFF2-40B4-BE49-F238E27FC236}">
                <a16:creationId xmlns:a16="http://schemas.microsoft.com/office/drawing/2014/main" id="{7225CED9-2EBC-EE44-92B8-047B3936D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873" y="5939118"/>
            <a:ext cx="398388" cy="45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D435616-EBF6-1146-95C9-EBCAF5FDA2ED}"/>
              </a:ext>
            </a:extLst>
          </p:cNvPr>
          <p:cNvSpPr txBox="1"/>
          <p:nvPr/>
        </p:nvSpPr>
        <p:spPr>
          <a:xfrm>
            <a:off x="6313322" y="3565013"/>
            <a:ext cx="1442426" cy="2851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b="1" kern="100" dirty="0">
                <a:latin typeface="+mj-lt"/>
              </a:rPr>
              <a:t>Bearer SSO</a:t>
            </a:r>
            <a:endParaRPr lang="en-US" sz="1600" b="1" i="1" kern="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97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5 Theme">
  <a:themeElements>
    <a:clrScheme name="F5">
      <a:dk1>
        <a:srgbClr val="373737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err="1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_Corp_Template_2019_v1" id="{0E815BC6-E3CD-DE4B-9D03-168EC4F15275}" vid="{6D003E2F-7575-4845-8471-6F5C574088B9}"/>
    </a:ext>
  </a:extLst>
</a:theme>
</file>

<file path=ppt/theme/theme2.xml><?xml version="1.0" encoding="utf-8"?>
<a:theme xmlns:a="http://schemas.openxmlformats.org/drawingml/2006/main" name="Office Theme">
  <a:themeElements>
    <a:clrScheme name="F5">
      <a:dk1>
        <a:srgbClr val="38313D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5">
      <a:dk1>
        <a:srgbClr val="38313D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enu xmlns="4e8c7ecd-5484-4971-83a8-99300881b35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D10E4AFB6F004FAF98BD1CB62ADE85" ma:contentTypeVersion="13" ma:contentTypeDescription="Create a new document." ma:contentTypeScope="" ma:versionID="4fa198989ef046e2644306857b11e5ef">
  <xsd:schema xmlns:xsd="http://www.w3.org/2001/XMLSchema" xmlns:xs="http://www.w3.org/2001/XMLSchema" xmlns:p="http://schemas.microsoft.com/office/2006/metadata/properties" xmlns:ns1="http://schemas.microsoft.com/sharepoint/v3" xmlns:ns2="e7cdeead-6725-48ab-8f7c-6d5489ea45f4" xmlns:ns3="c65e7935-94d7-431d-93b7-e7a00754d5fc" xmlns:ns4="4e8c7ecd-5484-4971-83a8-99300881b35d" targetNamespace="http://schemas.microsoft.com/office/2006/metadata/properties" ma:root="true" ma:fieldsID="4a8b9e5092427af9cb01f1ef25226c1c" ns1:_="" ns2:_="" ns3:_="" ns4:_="">
    <xsd:import namespace="http://schemas.microsoft.com/sharepoint/v3"/>
    <xsd:import namespace="e7cdeead-6725-48ab-8f7c-6d5489ea45f4"/>
    <xsd:import namespace="c65e7935-94d7-431d-93b7-e7a00754d5fc"/>
    <xsd:import namespace="4e8c7ecd-5484-4971-83a8-99300881b35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tenu" minOccurs="0"/>
                <xsd:element ref="ns4:MediaServiceOCR" minOccurs="0"/>
                <xsd:element ref="ns4:MediaServiceLocation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cdeead-6725-48ab-8f7c-6d5489ea45f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e7935-94d7-431d-93b7-e7a00754d5fc" elementFormDefault="qualified">
    <xsd:import namespace="http://schemas.microsoft.com/office/2006/documentManagement/types"/>
    <xsd:import namespace="http://schemas.microsoft.com/office/infopath/2007/PartnerControls"/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8c7ecd-5484-4971-83a8-99300881b3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  <xsd:element name="tenu" ma:index="18" nillable="true" ma:displayName="!" ma:internalName="tenu">
      <xsd:simpleType>
        <xsd:restriction base="dms:Text"/>
      </xsd:simpleType>
    </xsd:element>
    <xsd:element name="MediaServiceOCR" ma:index="19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97BBDB-95BA-4DB6-B989-800144BA801F}">
  <ds:schemaRefs>
    <ds:schemaRef ds:uri="http://schemas.microsoft.com/office/2006/documentManagement/types"/>
    <ds:schemaRef ds:uri="4e8c7ecd-5484-4971-83a8-99300881b35d"/>
    <ds:schemaRef ds:uri="http://schemas.openxmlformats.org/package/2006/metadata/core-properties"/>
    <ds:schemaRef ds:uri="e7cdeead-6725-48ab-8f7c-6d5489ea45f4"/>
    <ds:schemaRef ds:uri="http://purl.org/dc/elements/1.1/"/>
    <ds:schemaRef ds:uri="http://schemas.microsoft.com/sharepoint/v3"/>
    <ds:schemaRef ds:uri="http://schemas.microsoft.com/office/infopath/2007/PartnerControls"/>
    <ds:schemaRef ds:uri="c65e7935-94d7-431d-93b7-e7a00754d5fc"/>
    <ds:schemaRef ds:uri="http://purl.org/dc/dcmitype/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9BD94FB-41A1-4A26-8BDD-CE2407CC42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7cdeead-6725-48ab-8f7c-6d5489ea45f4"/>
    <ds:schemaRef ds:uri="c65e7935-94d7-431d-93b7-e7a00754d5fc"/>
    <ds:schemaRef ds:uri="4e8c7ecd-5484-4971-83a8-99300881b3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535E5C-0BF2-4DBF-89C2-207A3705E1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F5 Theme</Template>
  <TotalTime>1439</TotalTime>
  <Words>290</Words>
  <Application>Microsoft Macintosh PowerPoint</Application>
  <PresentationFormat>Widescreen</PresentationFormat>
  <Paragraphs>99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Arial Narrow</vt:lpstr>
      <vt:lpstr>F5 Theme</vt:lpstr>
      <vt:lpstr>Lab API Mgmt</vt:lpstr>
      <vt:lpstr>API mgmt. with Nginx Controller</vt:lpstr>
      <vt:lpstr>PowerPoint Presentation</vt:lpstr>
      <vt:lpstr>Architecture network diagram</vt:lpstr>
      <vt:lpstr>Backup slides</vt:lpstr>
      <vt:lpstr>API mgmt. with controller Hybrid sec + scaling</vt:lpstr>
      <vt:lpstr>AuthN/Z workflow (extra lab)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API Mgmt</dc:title>
  <dc:creator>Matthieu Dierick</dc:creator>
  <cp:lastModifiedBy>Matthieu Dierick</cp:lastModifiedBy>
  <cp:revision>60</cp:revision>
  <cp:lastPrinted>2018-07-31T23:18:19Z</cp:lastPrinted>
  <dcterms:created xsi:type="dcterms:W3CDTF">2019-09-26T15:38:47Z</dcterms:created>
  <dcterms:modified xsi:type="dcterms:W3CDTF">2021-04-01T07:52:37Z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4150755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D8.0.2</vt:lpwstr>
  </property>
  <property fmtid="{D5CDD505-2E9C-101B-9397-08002B2CF9AE}" pid="5" name="ContentTypeId">
    <vt:lpwstr>0x01010085D10E4AFB6F004FAF98BD1CB62ADE85</vt:lpwstr>
  </property>
</Properties>
</file>